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3" r:id="rId1"/>
  </p:sldMasterIdLst>
  <p:notesMasterIdLst>
    <p:notesMasterId r:id="rId101"/>
  </p:notesMasterIdLst>
  <p:handoutMasterIdLst>
    <p:handoutMasterId r:id="rId102"/>
  </p:handoutMasterIdLst>
  <p:sldIdLst>
    <p:sldId id="256" r:id="rId2"/>
    <p:sldId id="404" r:id="rId3"/>
    <p:sldId id="547" r:id="rId4"/>
    <p:sldId id="556" r:id="rId5"/>
    <p:sldId id="557" r:id="rId6"/>
    <p:sldId id="558" r:id="rId7"/>
    <p:sldId id="559" r:id="rId8"/>
    <p:sldId id="560" r:id="rId9"/>
    <p:sldId id="561" r:id="rId10"/>
    <p:sldId id="562" r:id="rId11"/>
    <p:sldId id="548" r:id="rId12"/>
    <p:sldId id="563" r:id="rId13"/>
    <p:sldId id="564" r:id="rId14"/>
    <p:sldId id="565" r:id="rId15"/>
    <p:sldId id="566" r:id="rId16"/>
    <p:sldId id="567" r:id="rId17"/>
    <p:sldId id="568" r:id="rId18"/>
    <p:sldId id="549" r:id="rId19"/>
    <p:sldId id="569" r:id="rId20"/>
    <p:sldId id="570" r:id="rId21"/>
    <p:sldId id="571" r:id="rId22"/>
    <p:sldId id="572" r:id="rId23"/>
    <p:sldId id="573" r:id="rId24"/>
    <p:sldId id="574" r:id="rId25"/>
    <p:sldId id="550" r:id="rId26"/>
    <p:sldId id="575" r:id="rId27"/>
    <p:sldId id="576" r:id="rId28"/>
    <p:sldId id="577" r:id="rId29"/>
    <p:sldId id="578" r:id="rId30"/>
    <p:sldId id="579" r:id="rId31"/>
    <p:sldId id="580" r:id="rId32"/>
    <p:sldId id="581" r:id="rId33"/>
    <p:sldId id="582" r:id="rId34"/>
    <p:sldId id="583" r:id="rId35"/>
    <p:sldId id="584" r:id="rId36"/>
    <p:sldId id="585" r:id="rId37"/>
    <p:sldId id="551" r:id="rId38"/>
    <p:sldId id="586" r:id="rId39"/>
    <p:sldId id="587" r:id="rId40"/>
    <p:sldId id="588" r:id="rId41"/>
    <p:sldId id="589" r:id="rId42"/>
    <p:sldId id="590" r:id="rId43"/>
    <p:sldId id="552" r:id="rId44"/>
    <p:sldId id="591" r:id="rId45"/>
    <p:sldId id="592" r:id="rId46"/>
    <p:sldId id="593" r:id="rId47"/>
    <p:sldId id="594" r:id="rId48"/>
    <p:sldId id="595" r:id="rId49"/>
    <p:sldId id="596" r:id="rId50"/>
    <p:sldId id="597" r:id="rId51"/>
    <p:sldId id="607" r:id="rId52"/>
    <p:sldId id="598" r:id="rId53"/>
    <p:sldId id="599" r:id="rId54"/>
    <p:sldId id="600" r:id="rId55"/>
    <p:sldId id="601" r:id="rId56"/>
    <p:sldId id="602" r:id="rId57"/>
    <p:sldId id="603" r:id="rId58"/>
    <p:sldId id="604" r:id="rId59"/>
    <p:sldId id="605" r:id="rId60"/>
    <p:sldId id="606" r:id="rId61"/>
    <p:sldId id="608" r:id="rId62"/>
    <p:sldId id="609" r:id="rId63"/>
    <p:sldId id="612" r:id="rId64"/>
    <p:sldId id="613" r:id="rId65"/>
    <p:sldId id="614" r:id="rId66"/>
    <p:sldId id="615" r:id="rId67"/>
    <p:sldId id="616" r:id="rId68"/>
    <p:sldId id="617" r:id="rId69"/>
    <p:sldId id="618" r:id="rId70"/>
    <p:sldId id="619" r:id="rId71"/>
    <p:sldId id="553" r:id="rId72"/>
    <p:sldId id="620" r:id="rId73"/>
    <p:sldId id="621" r:id="rId74"/>
    <p:sldId id="554" r:id="rId75"/>
    <p:sldId id="622" r:id="rId76"/>
    <p:sldId id="628" r:id="rId77"/>
    <p:sldId id="623" r:id="rId78"/>
    <p:sldId id="624" r:id="rId79"/>
    <p:sldId id="625" r:id="rId80"/>
    <p:sldId id="626" r:id="rId81"/>
    <p:sldId id="627" r:id="rId82"/>
    <p:sldId id="629" r:id="rId83"/>
    <p:sldId id="555" r:id="rId84"/>
    <p:sldId id="630" r:id="rId85"/>
    <p:sldId id="631" r:id="rId86"/>
    <p:sldId id="632" r:id="rId87"/>
    <p:sldId id="633" r:id="rId88"/>
    <p:sldId id="634" r:id="rId89"/>
    <p:sldId id="635" r:id="rId90"/>
    <p:sldId id="636" r:id="rId91"/>
    <p:sldId id="637" r:id="rId92"/>
    <p:sldId id="638" r:id="rId93"/>
    <p:sldId id="639" r:id="rId94"/>
    <p:sldId id="640" r:id="rId95"/>
    <p:sldId id="641" r:id="rId96"/>
    <p:sldId id="642" r:id="rId97"/>
    <p:sldId id="643" r:id="rId98"/>
    <p:sldId id="644" r:id="rId99"/>
    <p:sldId id="610" r:id="rId100"/>
  </p:sldIdLst>
  <p:sldSz cx="9144000" cy="6858000" type="screen4x3"/>
  <p:notesSz cx="6735763" cy="9866313"/>
  <p:defaultTextStyle>
    <a:defPPr>
      <a:defRPr lang="en-US"/>
    </a:defPPr>
    <a:lvl1pPr algn="l" rtl="0" eaLnBrk="0" fontAlgn="base" hangingPunct="0">
      <a:spcBef>
        <a:spcPct val="0"/>
      </a:spcBef>
      <a:spcAft>
        <a:spcPct val="0"/>
      </a:spcAft>
      <a:defRPr sz="2000" kern="1200">
        <a:solidFill>
          <a:srgbClr val="002AB0"/>
        </a:solidFill>
        <a:latin typeface="Tahoma" panose="020B0604030504040204" pitchFamily="34" charset="0"/>
        <a:ea typeface="+mn-ea"/>
        <a:cs typeface="+mn-cs"/>
      </a:defRPr>
    </a:lvl1pPr>
    <a:lvl2pPr marL="457200" algn="l" rtl="0" eaLnBrk="0" fontAlgn="base" hangingPunct="0">
      <a:spcBef>
        <a:spcPct val="0"/>
      </a:spcBef>
      <a:spcAft>
        <a:spcPct val="0"/>
      </a:spcAft>
      <a:defRPr sz="2000" kern="1200">
        <a:solidFill>
          <a:srgbClr val="002AB0"/>
        </a:solidFill>
        <a:latin typeface="Tahoma" panose="020B0604030504040204" pitchFamily="34" charset="0"/>
        <a:ea typeface="+mn-ea"/>
        <a:cs typeface="+mn-cs"/>
      </a:defRPr>
    </a:lvl2pPr>
    <a:lvl3pPr marL="914400" algn="l" rtl="0" eaLnBrk="0" fontAlgn="base" hangingPunct="0">
      <a:spcBef>
        <a:spcPct val="0"/>
      </a:spcBef>
      <a:spcAft>
        <a:spcPct val="0"/>
      </a:spcAft>
      <a:defRPr sz="2000" kern="1200">
        <a:solidFill>
          <a:srgbClr val="002AB0"/>
        </a:solidFill>
        <a:latin typeface="Tahoma" panose="020B0604030504040204" pitchFamily="34" charset="0"/>
        <a:ea typeface="+mn-ea"/>
        <a:cs typeface="+mn-cs"/>
      </a:defRPr>
    </a:lvl3pPr>
    <a:lvl4pPr marL="1371600" algn="l" rtl="0" eaLnBrk="0" fontAlgn="base" hangingPunct="0">
      <a:spcBef>
        <a:spcPct val="0"/>
      </a:spcBef>
      <a:spcAft>
        <a:spcPct val="0"/>
      </a:spcAft>
      <a:defRPr sz="2000" kern="1200">
        <a:solidFill>
          <a:srgbClr val="002AB0"/>
        </a:solidFill>
        <a:latin typeface="Tahoma" panose="020B0604030504040204" pitchFamily="34" charset="0"/>
        <a:ea typeface="+mn-ea"/>
        <a:cs typeface="+mn-cs"/>
      </a:defRPr>
    </a:lvl4pPr>
    <a:lvl5pPr marL="1828800" algn="l" rtl="0" eaLnBrk="0" fontAlgn="base" hangingPunct="0">
      <a:spcBef>
        <a:spcPct val="0"/>
      </a:spcBef>
      <a:spcAft>
        <a:spcPct val="0"/>
      </a:spcAft>
      <a:defRPr sz="2000" kern="1200">
        <a:solidFill>
          <a:srgbClr val="002AB0"/>
        </a:solidFill>
        <a:latin typeface="Tahoma" panose="020B0604030504040204" pitchFamily="34" charset="0"/>
        <a:ea typeface="+mn-ea"/>
        <a:cs typeface="+mn-cs"/>
      </a:defRPr>
    </a:lvl5pPr>
    <a:lvl6pPr marL="2286000" algn="l" defTabSz="914400" rtl="0" eaLnBrk="1" latinLnBrk="0" hangingPunct="1">
      <a:defRPr sz="2000" kern="1200">
        <a:solidFill>
          <a:srgbClr val="002AB0"/>
        </a:solidFill>
        <a:latin typeface="Tahoma" panose="020B0604030504040204" pitchFamily="34" charset="0"/>
        <a:ea typeface="+mn-ea"/>
        <a:cs typeface="+mn-cs"/>
      </a:defRPr>
    </a:lvl6pPr>
    <a:lvl7pPr marL="2743200" algn="l" defTabSz="914400" rtl="0" eaLnBrk="1" latinLnBrk="0" hangingPunct="1">
      <a:defRPr sz="2000" kern="1200">
        <a:solidFill>
          <a:srgbClr val="002AB0"/>
        </a:solidFill>
        <a:latin typeface="Tahoma" panose="020B0604030504040204" pitchFamily="34" charset="0"/>
        <a:ea typeface="+mn-ea"/>
        <a:cs typeface="+mn-cs"/>
      </a:defRPr>
    </a:lvl7pPr>
    <a:lvl8pPr marL="3200400" algn="l" defTabSz="914400" rtl="0" eaLnBrk="1" latinLnBrk="0" hangingPunct="1">
      <a:defRPr sz="2000" kern="1200">
        <a:solidFill>
          <a:srgbClr val="002AB0"/>
        </a:solidFill>
        <a:latin typeface="Tahoma" panose="020B0604030504040204" pitchFamily="34" charset="0"/>
        <a:ea typeface="+mn-ea"/>
        <a:cs typeface="+mn-cs"/>
      </a:defRPr>
    </a:lvl8pPr>
    <a:lvl9pPr marL="3657600" algn="l" defTabSz="914400" rtl="0" eaLnBrk="1" latinLnBrk="0" hangingPunct="1">
      <a:defRPr sz="2000" kern="1200">
        <a:solidFill>
          <a:srgbClr val="002AB0"/>
        </a:solidFill>
        <a:latin typeface="Tahoma" panose="020B0604030504040204"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108" userDrawn="1">
          <p15:clr>
            <a:srgbClr val="A4A3A4"/>
          </p15:clr>
        </p15:guide>
        <p15:guide id="2" pos="2122"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002AB0"/>
    <a:srgbClr val="E9E9FF"/>
    <a:srgbClr val="DDDDFF"/>
    <a:srgbClr val="FFD939"/>
    <a:srgbClr val="CCCCFF"/>
    <a:srgbClr val="0033CC"/>
    <a:srgbClr val="FFFF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Estilo medio 2 - Énfasis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21" autoAdjust="0"/>
    <p:restoredTop sz="94660" autoAdjust="0"/>
  </p:normalViewPr>
  <p:slideViewPr>
    <p:cSldViewPr snapToGrid="0">
      <p:cViewPr varScale="1">
        <p:scale>
          <a:sx n="76" d="100"/>
          <a:sy n="76" d="100"/>
        </p:scale>
        <p:origin x="432" y="67"/>
      </p:cViewPr>
      <p:guideLst>
        <p:guide orient="horz" pos="2160"/>
        <p:guide pos="2880"/>
      </p:guideLst>
    </p:cSldViewPr>
  </p:slideViewPr>
  <p:outlineViewPr>
    <p:cViewPr>
      <p:scale>
        <a:sx n="33" d="100"/>
        <a:sy n="33" d="100"/>
      </p:scale>
      <p:origin x="0" y="21714"/>
    </p:cViewPr>
  </p:outlineViewPr>
  <p:notesTextViewPr>
    <p:cViewPr>
      <p:scale>
        <a:sx n="100" d="100"/>
        <a:sy n="100" d="100"/>
      </p:scale>
      <p:origin x="0" y="0"/>
    </p:cViewPr>
  </p:notesTextViewPr>
  <p:sorterViewPr>
    <p:cViewPr>
      <p:scale>
        <a:sx n="66" d="100"/>
        <a:sy n="66" d="100"/>
      </p:scale>
      <p:origin x="0" y="2436"/>
    </p:cViewPr>
  </p:sorterViewPr>
  <p:notesViewPr>
    <p:cSldViewPr snapToGrid="0">
      <p:cViewPr varScale="1">
        <p:scale>
          <a:sx n="63" d="100"/>
          <a:sy n="63" d="100"/>
        </p:scale>
        <p:origin x="-2490" y="-102"/>
      </p:cViewPr>
      <p:guideLst>
        <p:guide orient="horz" pos="3108"/>
        <p:guide pos="2122"/>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handoutMaster" Target="handoutMasters/handout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5474" name="Rectangle 2"/>
          <p:cNvSpPr>
            <a:spLocks noGrp="1" noChangeArrowheads="1"/>
          </p:cNvSpPr>
          <p:nvPr>
            <p:ph type="hdr" sz="quarter"/>
          </p:nvPr>
        </p:nvSpPr>
        <p:spPr bwMode="auto">
          <a:xfrm>
            <a:off x="0" y="0"/>
            <a:ext cx="2919032" cy="492780"/>
          </a:xfrm>
          <a:prstGeom prst="rect">
            <a:avLst/>
          </a:prstGeom>
          <a:noFill/>
          <a:ln w="9525">
            <a:noFill/>
            <a:miter lim="800000"/>
            <a:headEnd/>
            <a:tailEnd/>
          </a:ln>
          <a:effectLst/>
        </p:spPr>
        <p:txBody>
          <a:bodyPr vert="horz" wrap="square" lIns="94848" tIns="47424" rIns="94848" bIns="47424" numCol="1" anchor="t" anchorCtr="0" compatLnSpc="1">
            <a:prstTxWarp prst="textNoShape">
              <a:avLst/>
            </a:prstTxWarp>
          </a:bodyPr>
          <a:lstStyle>
            <a:lvl1pPr algn="l" eaLnBrk="1" hangingPunct="1">
              <a:lnSpc>
                <a:spcPct val="100000"/>
              </a:lnSpc>
              <a:spcBef>
                <a:spcPct val="0"/>
              </a:spcBef>
              <a:buClrTx/>
              <a:buFontTx/>
              <a:buNone/>
              <a:defRPr sz="1200">
                <a:solidFill>
                  <a:schemeClr val="tx1"/>
                </a:solidFill>
                <a:latin typeface="Times New Roman" pitchFamily="18" charset="0"/>
              </a:defRPr>
            </a:lvl1pPr>
          </a:lstStyle>
          <a:p>
            <a:pPr>
              <a:defRPr/>
            </a:pPr>
            <a:endParaRPr lang="en-US"/>
          </a:p>
        </p:txBody>
      </p:sp>
      <p:sp>
        <p:nvSpPr>
          <p:cNvPr id="105475" name="Rectangle 3"/>
          <p:cNvSpPr>
            <a:spLocks noGrp="1" noChangeArrowheads="1"/>
          </p:cNvSpPr>
          <p:nvPr>
            <p:ph type="dt" sz="quarter" idx="1"/>
          </p:nvPr>
        </p:nvSpPr>
        <p:spPr bwMode="auto">
          <a:xfrm>
            <a:off x="3815227" y="0"/>
            <a:ext cx="2919032" cy="492780"/>
          </a:xfrm>
          <a:prstGeom prst="rect">
            <a:avLst/>
          </a:prstGeom>
          <a:noFill/>
          <a:ln w="9525">
            <a:noFill/>
            <a:miter lim="800000"/>
            <a:headEnd/>
            <a:tailEnd/>
          </a:ln>
          <a:effectLst/>
        </p:spPr>
        <p:txBody>
          <a:bodyPr vert="horz" wrap="square" lIns="94848" tIns="47424" rIns="94848" bIns="47424" numCol="1" anchor="t" anchorCtr="0" compatLnSpc="1">
            <a:prstTxWarp prst="textNoShape">
              <a:avLst/>
            </a:prstTxWarp>
          </a:bodyPr>
          <a:lstStyle>
            <a:lvl1pPr algn="r" eaLnBrk="1" hangingPunct="1">
              <a:lnSpc>
                <a:spcPct val="100000"/>
              </a:lnSpc>
              <a:spcBef>
                <a:spcPct val="0"/>
              </a:spcBef>
              <a:buClrTx/>
              <a:buFontTx/>
              <a:buNone/>
              <a:defRPr sz="1200">
                <a:solidFill>
                  <a:schemeClr val="tx1"/>
                </a:solidFill>
                <a:latin typeface="Times New Roman" pitchFamily="18" charset="0"/>
              </a:defRPr>
            </a:lvl1pPr>
          </a:lstStyle>
          <a:p>
            <a:pPr>
              <a:defRPr/>
            </a:pPr>
            <a:endParaRPr lang="en-US"/>
          </a:p>
        </p:txBody>
      </p:sp>
      <p:sp>
        <p:nvSpPr>
          <p:cNvPr id="105476" name="Rectangle 4"/>
          <p:cNvSpPr>
            <a:spLocks noGrp="1" noChangeArrowheads="1"/>
          </p:cNvSpPr>
          <p:nvPr>
            <p:ph type="ftr" sz="quarter" idx="2"/>
          </p:nvPr>
        </p:nvSpPr>
        <p:spPr bwMode="auto">
          <a:xfrm>
            <a:off x="0" y="9372003"/>
            <a:ext cx="2919032" cy="492780"/>
          </a:xfrm>
          <a:prstGeom prst="rect">
            <a:avLst/>
          </a:prstGeom>
          <a:noFill/>
          <a:ln w="9525">
            <a:noFill/>
            <a:miter lim="800000"/>
            <a:headEnd/>
            <a:tailEnd/>
          </a:ln>
          <a:effectLst/>
        </p:spPr>
        <p:txBody>
          <a:bodyPr vert="horz" wrap="square" lIns="94848" tIns="47424" rIns="94848" bIns="47424" numCol="1" anchor="b" anchorCtr="0" compatLnSpc="1">
            <a:prstTxWarp prst="textNoShape">
              <a:avLst/>
            </a:prstTxWarp>
          </a:bodyPr>
          <a:lstStyle>
            <a:lvl1pPr algn="l" eaLnBrk="1" hangingPunct="1">
              <a:lnSpc>
                <a:spcPct val="100000"/>
              </a:lnSpc>
              <a:spcBef>
                <a:spcPct val="0"/>
              </a:spcBef>
              <a:buClrTx/>
              <a:buFontTx/>
              <a:buNone/>
              <a:defRPr sz="1200">
                <a:solidFill>
                  <a:schemeClr val="tx1"/>
                </a:solidFill>
                <a:latin typeface="Times New Roman" pitchFamily="18" charset="0"/>
              </a:defRPr>
            </a:lvl1pPr>
          </a:lstStyle>
          <a:p>
            <a:pPr>
              <a:defRPr/>
            </a:pPr>
            <a:endParaRPr lang="en-US"/>
          </a:p>
        </p:txBody>
      </p:sp>
      <p:sp>
        <p:nvSpPr>
          <p:cNvPr id="105477" name="Rectangle 5"/>
          <p:cNvSpPr>
            <a:spLocks noGrp="1" noChangeArrowheads="1"/>
          </p:cNvSpPr>
          <p:nvPr>
            <p:ph type="sldNum" sz="quarter" idx="3"/>
          </p:nvPr>
        </p:nvSpPr>
        <p:spPr bwMode="auto">
          <a:xfrm>
            <a:off x="3815227" y="9372003"/>
            <a:ext cx="2919032" cy="492780"/>
          </a:xfrm>
          <a:prstGeom prst="rect">
            <a:avLst/>
          </a:prstGeom>
          <a:noFill/>
          <a:ln w="9525">
            <a:noFill/>
            <a:miter lim="800000"/>
            <a:headEnd/>
            <a:tailEnd/>
          </a:ln>
          <a:effectLst/>
        </p:spPr>
        <p:txBody>
          <a:bodyPr vert="horz" wrap="square" lIns="94848" tIns="47424" rIns="94848" bIns="47424" numCol="1" anchor="b" anchorCtr="0" compatLnSpc="1">
            <a:prstTxWarp prst="textNoShape">
              <a:avLst/>
            </a:prstTxWarp>
          </a:bodyPr>
          <a:lstStyle>
            <a:lvl1pPr algn="r" eaLnBrk="1" hangingPunct="1">
              <a:lnSpc>
                <a:spcPct val="100000"/>
              </a:lnSpc>
              <a:spcBef>
                <a:spcPct val="0"/>
              </a:spcBef>
              <a:buClrTx/>
              <a:buFontTx/>
              <a:buNone/>
              <a:defRPr sz="1200">
                <a:solidFill>
                  <a:schemeClr val="tx1"/>
                </a:solidFill>
                <a:latin typeface="Times New Roman" panose="02020603050405020304" pitchFamily="18" charset="0"/>
              </a:defRPr>
            </a:lvl1pPr>
          </a:lstStyle>
          <a:p>
            <a:pPr>
              <a:defRPr/>
            </a:pPr>
            <a:fld id="{78256D49-A5D3-4124-AD96-EA1CCA4D6D14}" type="slidenum">
              <a:rPr lang="en-US" altLang="es-ES"/>
              <a:pPr>
                <a:defRPr/>
              </a:pPr>
              <a:t>‹Nº›</a:t>
            </a:fld>
            <a:endParaRPr lang="en-US" altLang="es-E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6498" name="Rectangle 2"/>
          <p:cNvSpPr>
            <a:spLocks noGrp="1" noChangeArrowheads="1"/>
          </p:cNvSpPr>
          <p:nvPr>
            <p:ph type="hdr" sz="quarter"/>
          </p:nvPr>
        </p:nvSpPr>
        <p:spPr bwMode="auto">
          <a:xfrm>
            <a:off x="0" y="0"/>
            <a:ext cx="2919032" cy="492780"/>
          </a:xfrm>
          <a:prstGeom prst="rect">
            <a:avLst/>
          </a:prstGeom>
          <a:noFill/>
          <a:ln w="9525">
            <a:noFill/>
            <a:miter lim="800000"/>
            <a:headEnd/>
            <a:tailEnd/>
          </a:ln>
          <a:effectLst/>
        </p:spPr>
        <p:txBody>
          <a:bodyPr vert="horz" wrap="square" lIns="94848" tIns="47424" rIns="94848" bIns="47424" numCol="1" anchor="t" anchorCtr="0" compatLnSpc="1">
            <a:prstTxWarp prst="textNoShape">
              <a:avLst/>
            </a:prstTxWarp>
          </a:bodyPr>
          <a:lstStyle>
            <a:lvl1pPr algn="l" eaLnBrk="1" hangingPunct="1">
              <a:lnSpc>
                <a:spcPct val="100000"/>
              </a:lnSpc>
              <a:spcBef>
                <a:spcPct val="0"/>
              </a:spcBef>
              <a:buClrTx/>
              <a:buFontTx/>
              <a:buNone/>
              <a:defRPr sz="1200">
                <a:solidFill>
                  <a:schemeClr val="tx1"/>
                </a:solidFill>
                <a:latin typeface="Times New Roman" pitchFamily="18" charset="0"/>
              </a:defRPr>
            </a:lvl1pPr>
          </a:lstStyle>
          <a:p>
            <a:pPr>
              <a:defRPr/>
            </a:pPr>
            <a:endParaRPr lang="en-US"/>
          </a:p>
        </p:txBody>
      </p:sp>
      <p:sp>
        <p:nvSpPr>
          <p:cNvPr id="106499" name="Rectangle 3"/>
          <p:cNvSpPr>
            <a:spLocks noGrp="1" noChangeArrowheads="1"/>
          </p:cNvSpPr>
          <p:nvPr>
            <p:ph type="dt" idx="1"/>
          </p:nvPr>
        </p:nvSpPr>
        <p:spPr bwMode="auto">
          <a:xfrm>
            <a:off x="3815227" y="0"/>
            <a:ext cx="2919032" cy="492780"/>
          </a:xfrm>
          <a:prstGeom prst="rect">
            <a:avLst/>
          </a:prstGeom>
          <a:noFill/>
          <a:ln w="9525">
            <a:noFill/>
            <a:miter lim="800000"/>
            <a:headEnd/>
            <a:tailEnd/>
          </a:ln>
          <a:effectLst/>
        </p:spPr>
        <p:txBody>
          <a:bodyPr vert="horz" wrap="square" lIns="94848" tIns="47424" rIns="94848" bIns="47424" numCol="1" anchor="t" anchorCtr="0" compatLnSpc="1">
            <a:prstTxWarp prst="textNoShape">
              <a:avLst/>
            </a:prstTxWarp>
          </a:bodyPr>
          <a:lstStyle>
            <a:lvl1pPr algn="r" eaLnBrk="1" hangingPunct="1">
              <a:lnSpc>
                <a:spcPct val="100000"/>
              </a:lnSpc>
              <a:spcBef>
                <a:spcPct val="0"/>
              </a:spcBef>
              <a:buClrTx/>
              <a:buFontTx/>
              <a:buNone/>
              <a:defRPr sz="1200">
                <a:solidFill>
                  <a:schemeClr val="tx1"/>
                </a:solidFill>
                <a:latin typeface="Times New Roman" pitchFamily="18" charset="0"/>
              </a:defRPr>
            </a:lvl1pPr>
          </a:lstStyle>
          <a:p>
            <a:pPr>
              <a:defRPr/>
            </a:pPr>
            <a:endParaRPr lang="en-US"/>
          </a:p>
        </p:txBody>
      </p:sp>
      <p:sp>
        <p:nvSpPr>
          <p:cNvPr id="4100" name="Rectangle 4"/>
          <p:cNvSpPr>
            <a:spLocks noGrp="1" noRot="1" noChangeAspect="1" noChangeArrowheads="1" noTextEdit="1"/>
          </p:cNvSpPr>
          <p:nvPr>
            <p:ph type="sldImg" idx="2"/>
          </p:nvPr>
        </p:nvSpPr>
        <p:spPr bwMode="auto">
          <a:xfrm>
            <a:off x="903288" y="741363"/>
            <a:ext cx="4929187" cy="369887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6501" name="Rectangle 5"/>
          <p:cNvSpPr>
            <a:spLocks noGrp="1" noChangeArrowheads="1"/>
          </p:cNvSpPr>
          <p:nvPr>
            <p:ph type="body" sz="quarter" idx="3"/>
          </p:nvPr>
        </p:nvSpPr>
        <p:spPr bwMode="auto">
          <a:xfrm>
            <a:off x="673276" y="4686002"/>
            <a:ext cx="5389213" cy="4439611"/>
          </a:xfrm>
          <a:prstGeom prst="rect">
            <a:avLst/>
          </a:prstGeom>
          <a:noFill/>
          <a:ln w="9525">
            <a:noFill/>
            <a:miter lim="800000"/>
            <a:headEnd/>
            <a:tailEnd/>
          </a:ln>
          <a:effectLst/>
        </p:spPr>
        <p:txBody>
          <a:bodyPr vert="horz" wrap="square" lIns="94848" tIns="47424" rIns="94848" bIns="47424" numCol="1" anchor="t" anchorCtr="0" compatLnSpc="1">
            <a:prstTxWarp prst="textNoShape">
              <a:avLst/>
            </a:prstTxWarp>
          </a:bodyPr>
          <a:lstStyle/>
          <a:p>
            <a:pPr lvl="0"/>
            <a:r>
              <a:rPr lang="en-US" noProof="0" smtClean="0"/>
              <a:t>Haga clic para modificar el estilo de texto del patrón</a:t>
            </a:r>
          </a:p>
          <a:p>
            <a:pPr lvl="1"/>
            <a:r>
              <a:rPr lang="en-US" noProof="0" smtClean="0"/>
              <a:t>Segundo nivel</a:t>
            </a:r>
          </a:p>
          <a:p>
            <a:pPr lvl="2"/>
            <a:r>
              <a:rPr lang="en-US" noProof="0" smtClean="0"/>
              <a:t>Tercer nivel</a:t>
            </a:r>
          </a:p>
          <a:p>
            <a:pPr lvl="3"/>
            <a:r>
              <a:rPr lang="en-US" noProof="0" smtClean="0"/>
              <a:t>Cuarto nivel</a:t>
            </a:r>
          </a:p>
          <a:p>
            <a:pPr lvl="4"/>
            <a:r>
              <a:rPr lang="en-US" noProof="0" smtClean="0"/>
              <a:t>Quinto nivel</a:t>
            </a:r>
          </a:p>
        </p:txBody>
      </p:sp>
      <p:sp>
        <p:nvSpPr>
          <p:cNvPr id="106502" name="Rectangle 6"/>
          <p:cNvSpPr>
            <a:spLocks noGrp="1" noChangeArrowheads="1"/>
          </p:cNvSpPr>
          <p:nvPr>
            <p:ph type="ftr" sz="quarter" idx="4"/>
          </p:nvPr>
        </p:nvSpPr>
        <p:spPr bwMode="auto">
          <a:xfrm>
            <a:off x="0" y="9372003"/>
            <a:ext cx="2919032" cy="492780"/>
          </a:xfrm>
          <a:prstGeom prst="rect">
            <a:avLst/>
          </a:prstGeom>
          <a:noFill/>
          <a:ln w="9525">
            <a:noFill/>
            <a:miter lim="800000"/>
            <a:headEnd/>
            <a:tailEnd/>
          </a:ln>
          <a:effectLst/>
        </p:spPr>
        <p:txBody>
          <a:bodyPr vert="horz" wrap="square" lIns="94848" tIns="47424" rIns="94848" bIns="47424" numCol="1" anchor="b" anchorCtr="0" compatLnSpc="1">
            <a:prstTxWarp prst="textNoShape">
              <a:avLst/>
            </a:prstTxWarp>
          </a:bodyPr>
          <a:lstStyle>
            <a:lvl1pPr algn="l" eaLnBrk="1" hangingPunct="1">
              <a:lnSpc>
                <a:spcPct val="100000"/>
              </a:lnSpc>
              <a:spcBef>
                <a:spcPct val="0"/>
              </a:spcBef>
              <a:buClrTx/>
              <a:buFontTx/>
              <a:buNone/>
              <a:defRPr sz="1200">
                <a:solidFill>
                  <a:schemeClr val="tx1"/>
                </a:solidFill>
                <a:latin typeface="Times New Roman" pitchFamily="18" charset="0"/>
              </a:defRPr>
            </a:lvl1pPr>
          </a:lstStyle>
          <a:p>
            <a:pPr>
              <a:defRPr/>
            </a:pPr>
            <a:endParaRPr lang="en-US"/>
          </a:p>
        </p:txBody>
      </p:sp>
      <p:sp>
        <p:nvSpPr>
          <p:cNvPr id="106503" name="Rectangle 7"/>
          <p:cNvSpPr>
            <a:spLocks noGrp="1" noChangeArrowheads="1"/>
          </p:cNvSpPr>
          <p:nvPr>
            <p:ph type="sldNum" sz="quarter" idx="5"/>
          </p:nvPr>
        </p:nvSpPr>
        <p:spPr bwMode="auto">
          <a:xfrm>
            <a:off x="3815227" y="9372003"/>
            <a:ext cx="2919032" cy="492780"/>
          </a:xfrm>
          <a:prstGeom prst="rect">
            <a:avLst/>
          </a:prstGeom>
          <a:noFill/>
          <a:ln w="9525">
            <a:noFill/>
            <a:miter lim="800000"/>
            <a:headEnd/>
            <a:tailEnd/>
          </a:ln>
          <a:effectLst/>
        </p:spPr>
        <p:txBody>
          <a:bodyPr vert="horz" wrap="square" lIns="94848" tIns="47424" rIns="94848" bIns="47424" numCol="1" anchor="b" anchorCtr="0" compatLnSpc="1">
            <a:prstTxWarp prst="textNoShape">
              <a:avLst/>
            </a:prstTxWarp>
          </a:bodyPr>
          <a:lstStyle>
            <a:lvl1pPr algn="r" eaLnBrk="1" hangingPunct="1">
              <a:lnSpc>
                <a:spcPct val="100000"/>
              </a:lnSpc>
              <a:spcBef>
                <a:spcPct val="0"/>
              </a:spcBef>
              <a:buClrTx/>
              <a:buFontTx/>
              <a:buNone/>
              <a:defRPr sz="1200">
                <a:solidFill>
                  <a:schemeClr val="tx1"/>
                </a:solidFill>
                <a:latin typeface="Times New Roman" panose="02020603050405020304" pitchFamily="18" charset="0"/>
              </a:defRPr>
            </a:lvl1pPr>
          </a:lstStyle>
          <a:p>
            <a:pPr>
              <a:defRPr/>
            </a:pPr>
            <a:fld id="{EB477CF2-B636-4BB4-90CE-BEADF62C9BAB}" type="slidenum">
              <a:rPr lang="en-US" altLang="es-ES"/>
              <a:pPr>
                <a:defRPr/>
              </a:pPr>
              <a:t>‹Nº›</a:t>
            </a:fld>
            <a:endParaRPr lang="en-US" altLang="es-E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900">
                <a:solidFill>
                  <a:srgbClr val="002AB0"/>
                </a:solidFill>
                <a:latin typeface="Tahoma" panose="020B0604030504040204" pitchFamily="34" charset="0"/>
              </a:defRPr>
            </a:lvl1pPr>
            <a:lvl2pPr marL="711449" indent="-273634">
              <a:defRPr sz="1900">
                <a:solidFill>
                  <a:srgbClr val="002AB0"/>
                </a:solidFill>
                <a:latin typeface="Tahoma" panose="020B0604030504040204" pitchFamily="34" charset="0"/>
              </a:defRPr>
            </a:lvl2pPr>
            <a:lvl3pPr marL="1094537" indent="-218907">
              <a:defRPr sz="1900">
                <a:solidFill>
                  <a:srgbClr val="002AB0"/>
                </a:solidFill>
                <a:latin typeface="Tahoma" panose="020B0604030504040204" pitchFamily="34" charset="0"/>
              </a:defRPr>
            </a:lvl3pPr>
            <a:lvl4pPr marL="1532352" indent="-218907">
              <a:defRPr sz="1900">
                <a:solidFill>
                  <a:srgbClr val="002AB0"/>
                </a:solidFill>
                <a:latin typeface="Tahoma" panose="020B0604030504040204" pitchFamily="34" charset="0"/>
              </a:defRPr>
            </a:lvl4pPr>
            <a:lvl5pPr marL="1970166" indent="-218907">
              <a:defRPr sz="1900">
                <a:solidFill>
                  <a:srgbClr val="002AB0"/>
                </a:solidFill>
                <a:latin typeface="Tahoma" panose="020B0604030504040204" pitchFamily="34" charset="0"/>
              </a:defRPr>
            </a:lvl5pPr>
            <a:lvl6pPr marL="2407981" indent="-218907" eaLnBrk="0" fontAlgn="base" hangingPunct="0">
              <a:spcBef>
                <a:spcPct val="0"/>
              </a:spcBef>
              <a:spcAft>
                <a:spcPct val="0"/>
              </a:spcAft>
              <a:defRPr sz="1900">
                <a:solidFill>
                  <a:srgbClr val="002AB0"/>
                </a:solidFill>
                <a:latin typeface="Tahoma" panose="020B0604030504040204" pitchFamily="34" charset="0"/>
              </a:defRPr>
            </a:lvl6pPr>
            <a:lvl7pPr marL="2845796" indent="-218907" eaLnBrk="0" fontAlgn="base" hangingPunct="0">
              <a:spcBef>
                <a:spcPct val="0"/>
              </a:spcBef>
              <a:spcAft>
                <a:spcPct val="0"/>
              </a:spcAft>
              <a:defRPr sz="1900">
                <a:solidFill>
                  <a:srgbClr val="002AB0"/>
                </a:solidFill>
                <a:latin typeface="Tahoma" panose="020B0604030504040204" pitchFamily="34" charset="0"/>
              </a:defRPr>
            </a:lvl7pPr>
            <a:lvl8pPr marL="3283610" indent="-218907" eaLnBrk="0" fontAlgn="base" hangingPunct="0">
              <a:spcBef>
                <a:spcPct val="0"/>
              </a:spcBef>
              <a:spcAft>
                <a:spcPct val="0"/>
              </a:spcAft>
              <a:defRPr sz="1900">
                <a:solidFill>
                  <a:srgbClr val="002AB0"/>
                </a:solidFill>
                <a:latin typeface="Tahoma" panose="020B0604030504040204" pitchFamily="34" charset="0"/>
              </a:defRPr>
            </a:lvl8pPr>
            <a:lvl9pPr marL="3721425" indent="-218907" eaLnBrk="0" fontAlgn="base" hangingPunct="0">
              <a:spcBef>
                <a:spcPct val="0"/>
              </a:spcBef>
              <a:spcAft>
                <a:spcPct val="0"/>
              </a:spcAft>
              <a:defRPr sz="1900">
                <a:solidFill>
                  <a:srgbClr val="002AB0"/>
                </a:solidFill>
                <a:latin typeface="Tahoma" panose="020B0604030504040204" pitchFamily="34" charset="0"/>
              </a:defRPr>
            </a:lvl9pPr>
          </a:lstStyle>
          <a:p>
            <a:fld id="{1F6620A8-2C95-4945-AE63-6676F9E06958}" type="slidenum">
              <a:rPr lang="en-US" altLang="es-ES" sz="1200">
                <a:solidFill>
                  <a:schemeClr val="tx1"/>
                </a:solidFill>
                <a:latin typeface="Times New Roman" panose="02020603050405020304" pitchFamily="18" charset="0"/>
              </a:rPr>
              <a:pPr/>
              <a:t>1</a:t>
            </a:fld>
            <a:endParaRPr lang="en-US" altLang="es-ES" sz="1200">
              <a:solidFill>
                <a:schemeClr val="tx1"/>
              </a:solidFill>
              <a:latin typeface="Times New Roman" panose="02020603050405020304" pitchFamily="18" charset="0"/>
            </a:endParaRPr>
          </a:p>
        </p:txBody>
      </p:sp>
      <p:sp>
        <p:nvSpPr>
          <p:cNvPr id="7171" name="Rectangle 2"/>
          <p:cNvSpPr>
            <a:spLocks noGrp="1" noRot="1" noChangeAspect="1" noChangeArrowheads="1" noTextEdit="1"/>
          </p:cNvSpPr>
          <p:nvPr>
            <p:ph type="sldImg"/>
          </p:nvPr>
        </p:nvSpPr>
        <p:spPr>
          <a:ln/>
        </p:spPr>
      </p:sp>
      <p:sp>
        <p:nvSpPr>
          <p:cNvPr id="71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es-ES"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1 Marcador de imagen de diapositiva"/>
          <p:cNvSpPr>
            <a:spLocks noGrp="1" noRot="1" noChangeAspect="1" noTextEdit="1"/>
          </p:cNvSpPr>
          <p:nvPr>
            <p:ph type="sldImg"/>
          </p:nvPr>
        </p:nvSpPr>
        <p:spPr>
          <a:ln/>
        </p:spPr>
      </p:sp>
      <p:sp>
        <p:nvSpPr>
          <p:cNvPr id="13315" name="2 Marcador de notas"/>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s-ES_tradnl" altLang="es-ES" smtClean="0"/>
          </a:p>
        </p:txBody>
      </p:sp>
      <p:sp>
        <p:nvSpPr>
          <p:cNvPr id="13316" name="3 Marcador de número de diapositiva"/>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900">
                <a:solidFill>
                  <a:srgbClr val="002AB0"/>
                </a:solidFill>
                <a:latin typeface="Tahoma" panose="020B0604030504040204" pitchFamily="34" charset="0"/>
              </a:defRPr>
            </a:lvl1pPr>
            <a:lvl2pPr marL="711449" indent="-273634">
              <a:defRPr sz="1900">
                <a:solidFill>
                  <a:srgbClr val="002AB0"/>
                </a:solidFill>
                <a:latin typeface="Tahoma" panose="020B0604030504040204" pitchFamily="34" charset="0"/>
              </a:defRPr>
            </a:lvl2pPr>
            <a:lvl3pPr marL="1094537" indent="-218907">
              <a:defRPr sz="1900">
                <a:solidFill>
                  <a:srgbClr val="002AB0"/>
                </a:solidFill>
                <a:latin typeface="Tahoma" panose="020B0604030504040204" pitchFamily="34" charset="0"/>
              </a:defRPr>
            </a:lvl3pPr>
            <a:lvl4pPr marL="1532352" indent="-218907">
              <a:defRPr sz="1900">
                <a:solidFill>
                  <a:srgbClr val="002AB0"/>
                </a:solidFill>
                <a:latin typeface="Tahoma" panose="020B0604030504040204" pitchFamily="34" charset="0"/>
              </a:defRPr>
            </a:lvl4pPr>
            <a:lvl5pPr marL="1970166" indent="-218907">
              <a:defRPr sz="1900">
                <a:solidFill>
                  <a:srgbClr val="002AB0"/>
                </a:solidFill>
                <a:latin typeface="Tahoma" panose="020B0604030504040204" pitchFamily="34" charset="0"/>
              </a:defRPr>
            </a:lvl5pPr>
            <a:lvl6pPr marL="2407981" indent="-218907" eaLnBrk="0" fontAlgn="base" hangingPunct="0">
              <a:spcBef>
                <a:spcPct val="0"/>
              </a:spcBef>
              <a:spcAft>
                <a:spcPct val="0"/>
              </a:spcAft>
              <a:defRPr sz="1900">
                <a:solidFill>
                  <a:srgbClr val="002AB0"/>
                </a:solidFill>
                <a:latin typeface="Tahoma" panose="020B0604030504040204" pitchFamily="34" charset="0"/>
              </a:defRPr>
            </a:lvl6pPr>
            <a:lvl7pPr marL="2845796" indent="-218907" eaLnBrk="0" fontAlgn="base" hangingPunct="0">
              <a:spcBef>
                <a:spcPct val="0"/>
              </a:spcBef>
              <a:spcAft>
                <a:spcPct val="0"/>
              </a:spcAft>
              <a:defRPr sz="1900">
                <a:solidFill>
                  <a:srgbClr val="002AB0"/>
                </a:solidFill>
                <a:latin typeface="Tahoma" panose="020B0604030504040204" pitchFamily="34" charset="0"/>
              </a:defRPr>
            </a:lvl7pPr>
            <a:lvl8pPr marL="3283610" indent="-218907" eaLnBrk="0" fontAlgn="base" hangingPunct="0">
              <a:spcBef>
                <a:spcPct val="0"/>
              </a:spcBef>
              <a:spcAft>
                <a:spcPct val="0"/>
              </a:spcAft>
              <a:defRPr sz="1900">
                <a:solidFill>
                  <a:srgbClr val="002AB0"/>
                </a:solidFill>
                <a:latin typeface="Tahoma" panose="020B0604030504040204" pitchFamily="34" charset="0"/>
              </a:defRPr>
            </a:lvl8pPr>
            <a:lvl9pPr marL="3721425" indent="-218907" eaLnBrk="0" fontAlgn="base" hangingPunct="0">
              <a:spcBef>
                <a:spcPct val="0"/>
              </a:spcBef>
              <a:spcAft>
                <a:spcPct val="0"/>
              </a:spcAft>
              <a:defRPr sz="1900">
                <a:solidFill>
                  <a:srgbClr val="002AB0"/>
                </a:solidFill>
                <a:latin typeface="Tahoma" panose="020B0604030504040204" pitchFamily="34" charset="0"/>
              </a:defRPr>
            </a:lvl9pPr>
          </a:lstStyle>
          <a:p>
            <a:fld id="{714F696B-72E7-4601-A696-CB71E70C1786}" type="slidenum">
              <a:rPr lang="en-US" altLang="es-ES" sz="1200">
                <a:solidFill>
                  <a:schemeClr val="tx1"/>
                </a:solidFill>
                <a:latin typeface="Times New Roman" panose="02020603050405020304" pitchFamily="18" charset="0"/>
              </a:rPr>
              <a:pPr/>
              <a:t>10</a:t>
            </a:fld>
            <a:endParaRPr lang="en-US" altLang="es-ES" sz="1200">
              <a:solidFill>
                <a:schemeClr val="tx1"/>
              </a:solidFill>
              <a:latin typeface="Times New Roman" panose="02020603050405020304" pitchFamily="18" charset="0"/>
            </a:endParaRPr>
          </a:p>
        </p:txBody>
      </p:sp>
    </p:spTree>
    <p:extLst>
      <p:ext uri="{BB962C8B-B14F-4D97-AF65-F5344CB8AC3E}">
        <p14:creationId xmlns:p14="http://schemas.microsoft.com/office/powerpoint/2010/main" val="24677602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900">
                <a:solidFill>
                  <a:srgbClr val="002AB0"/>
                </a:solidFill>
                <a:latin typeface="Tahoma" panose="020B0604030504040204" pitchFamily="34" charset="0"/>
              </a:defRPr>
            </a:lvl1pPr>
            <a:lvl2pPr marL="711449" indent="-273634">
              <a:defRPr sz="1900">
                <a:solidFill>
                  <a:srgbClr val="002AB0"/>
                </a:solidFill>
                <a:latin typeface="Tahoma" panose="020B0604030504040204" pitchFamily="34" charset="0"/>
              </a:defRPr>
            </a:lvl2pPr>
            <a:lvl3pPr marL="1094537" indent="-218907">
              <a:defRPr sz="1900">
                <a:solidFill>
                  <a:srgbClr val="002AB0"/>
                </a:solidFill>
                <a:latin typeface="Tahoma" panose="020B0604030504040204" pitchFamily="34" charset="0"/>
              </a:defRPr>
            </a:lvl3pPr>
            <a:lvl4pPr marL="1532352" indent="-218907">
              <a:defRPr sz="1900">
                <a:solidFill>
                  <a:srgbClr val="002AB0"/>
                </a:solidFill>
                <a:latin typeface="Tahoma" panose="020B0604030504040204" pitchFamily="34" charset="0"/>
              </a:defRPr>
            </a:lvl4pPr>
            <a:lvl5pPr marL="1970166" indent="-218907">
              <a:defRPr sz="1900">
                <a:solidFill>
                  <a:srgbClr val="002AB0"/>
                </a:solidFill>
                <a:latin typeface="Tahoma" panose="020B0604030504040204" pitchFamily="34" charset="0"/>
              </a:defRPr>
            </a:lvl5pPr>
            <a:lvl6pPr marL="2407981" indent="-218907" eaLnBrk="0" fontAlgn="base" hangingPunct="0">
              <a:spcBef>
                <a:spcPct val="0"/>
              </a:spcBef>
              <a:spcAft>
                <a:spcPct val="0"/>
              </a:spcAft>
              <a:defRPr sz="1900">
                <a:solidFill>
                  <a:srgbClr val="002AB0"/>
                </a:solidFill>
                <a:latin typeface="Tahoma" panose="020B0604030504040204" pitchFamily="34" charset="0"/>
              </a:defRPr>
            </a:lvl6pPr>
            <a:lvl7pPr marL="2845796" indent="-218907" eaLnBrk="0" fontAlgn="base" hangingPunct="0">
              <a:spcBef>
                <a:spcPct val="0"/>
              </a:spcBef>
              <a:spcAft>
                <a:spcPct val="0"/>
              </a:spcAft>
              <a:defRPr sz="1900">
                <a:solidFill>
                  <a:srgbClr val="002AB0"/>
                </a:solidFill>
                <a:latin typeface="Tahoma" panose="020B0604030504040204" pitchFamily="34" charset="0"/>
              </a:defRPr>
            </a:lvl7pPr>
            <a:lvl8pPr marL="3283610" indent="-218907" eaLnBrk="0" fontAlgn="base" hangingPunct="0">
              <a:spcBef>
                <a:spcPct val="0"/>
              </a:spcBef>
              <a:spcAft>
                <a:spcPct val="0"/>
              </a:spcAft>
              <a:defRPr sz="1900">
                <a:solidFill>
                  <a:srgbClr val="002AB0"/>
                </a:solidFill>
                <a:latin typeface="Tahoma" panose="020B0604030504040204" pitchFamily="34" charset="0"/>
              </a:defRPr>
            </a:lvl8pPr>
            <a:lvl9pPr marL="3721425" indent="-218907" eaLnBrk="0" fontAlgn="base" hangingPunct="0">
              <a:spcBef>
                <a:spcPct val="0"/>
              </a:spcBef>
              <a:spcAft>
                <a:spcPct val="0"/>
              </a:spcAft>
              <a:defRPr sz="1900">
                <a:solidFill>
                  <a:srgbClr val="002AB0"/>
                </a:solidFill>
                <a:latin typeface="Tahoma" panose="020B0604030504040204" pitchFamily="34" charset="0"/>
              </a:defRPr>
            </a:lvl9pPr>
          </a:lstStyle>
          <a:p>
            <a:fld id="{B7380DF9-C8F3-4747-8EFE-B8A84D06B2CB}" type="slidenum">
              <a:rPr lang="en-US" altLang="es-ES" sz="1200">
                <a:solidFill>
                  <a:schemeClr val="tx1"/>
                </a:solidFill>
                <a:latin typeface="Times New Roman" panose="02020603050405020304" pitchFamily="18" charset="0"/>
              </a:rPr>
              <a:pPr/>
              <a:t>11</a:t>
            </a:fld>
            <a:endParaRPr lang="en-US" altLang="es-ES" sz="1200">
              <a:solidFill>
                <a:schemeClr val="tx1"/>
              </a:solidFill>
              <a:latin typeface="Times New Roman" panose="02020603050405020304" pitchFamily="18" charset="0"/>
            </a:endParaRPr>
          </a:p>
        </p:txBody>
      </p:sp>
      <p:sp>
        <p:nvSpPr>
          <p:cNvPr id="9219" name="Rectangle 2"/>
          <p:cNvSpPr>
            <a:spLocks noGrp="1" noRot="1" noChangeAspect="1" noChangeArrowheads="1" noTextEdit="1"/>
          </p:cNvSpPr>
          <p:nvPr>
            <p:ph type="sldImg"/>
          </p:nvPr>
        </p:nvSpPr>
        <p:spPr>
          <a:ln/>
        </p:spPr>
      </p:sp>
      <p:sp>
        <p:nvSpPr>
          <p:cNvPr id="92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es-ES" smtClean="0"/>
          </a:p>
        </p:txBody>
      </p:sp>
    </p:spTree>
    <p:extLst>
      <p:ext uri="{BB962C8B-B14F-4D97-AF65-F5344CB8AC3E}">
        <p14:creationId xmlns:p14="http://schemas.microsoft.com/office/powerpoint/2010/main" val="41738218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1 Marcador de imagen de diapositiva"/>
          <p:cNvSpPr>
            <a:spLocks noGrp="1" noRot="1" noChangeAspect="1" noTextEdit="1"/>
          </p:cNvSpPr>
          <p:nvPr>
            <p:ph type="sldImg"/>
          </p:nvPr>
        </p:nvSpPr>
        <p:spPr>
          <a:ln/>
        </p:spPr>
      </p:sp>
      <p:sp>
        <p:nvSpPr>
          <p:cNvPr id="13315" name="2 Marcador de notas"/>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s-ES_tradnl" altLang="es-ES" smtClean="0"/>
          </a:p>
        </p:txBody>
      </p:sp>
      <p:sp>
        <p:nvSpPr>
          <p:cNvPr id="13316" name="3 Marcador de número de diapositiva"/>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900">
                <a:solidFill>
                  <a:srgbClr val="002AB0"/>
                </a:solidFill>
                <a:latin typeface="Tahoma" panose="020B0604030504040204" pitchFamily="34" charset="0"/>
              </a:defRPr>
            </a:lvl1pPr>
            <a:lvl2pPr marL="711449" indent="-273634">
              <a:defRPr sz="1900">
                <a:solidFill>
                  <a:srgbClr val="002AB0"/>
                </a:solidFill>
                <a:latin typeface="Tahoma" panose="020B0604030504040204" pitchFamily="34" charset="0"/>
              </a:defRPr>
            </a:lvl2pPr>
            <a:lvl3pPr marL="1094537" indent="-218907">
              <a:defRPr sz="1900">
                <a:solidFill>
                  <a:srgbClr val="002AB0"/>
                </a:solidFill>
                <a:latin typeface="Tahoma" panose="020B0604030504040204" pitchFamily="34" charset="0"/>
              </a:defRPr>
            </a:lvl3pPr>
            <a:lvl4pPr marL="1532352" indent="-218907">
              <a:defRPr sz="1900">
                <a:solidFill>
                  <a:srgbClr val="002AB0"/>
                </a:solidFill>
                <a:latin typeface="Tahoma" panose="020B0604030504040204" pitchFamily="34" charset="0"/>
              </a:defRPr>
            </a:lvl4pPr>
            <a:lvl5pPr marL="1970166" indent="-218907">
              <a:defRPr sz="1900">
                <a:solidFill>
                  <a:srgbClr val="002AB0"/>
                </a:solidFill>
                <a:latin typeface="Tahoma" panose="020B0604030504040204" pitchFamily="34" charset="0"/>
              </a:defRPr>
            </a:lvl5pPr>
            <a:lvl6pPr marL="2407981" indent="-218907" eaLnBrk="0" fontAlgn="base" hangingPunct="0">
              <a:spcBef>
                <a:spcPct val="0"/>
              </a:spcBef>
              <a:spcAft>
                <a:spcPct val="0"/>
              </a:spcAft>
              <a:defRPr sz="1900">
                <a:solidFill>
                  <a:srgbClr val="002AB0"/>
                </a:solidFill>
                <a:latin typeface="Tahoma" panose="020B0604030504040204" pitchFamily="34" charset="0"/>
              </a:defRPr>
            </a:lvl6pPr>
            <a:lvl7pPr marL="2845796" indent="-218907" eaLnBrk="0" fontAlgn="base" hangingPunct="0">
              <a:spcBef>
                <a:spcPct val="0"/>
              </a:spcBef>
              <a:spcAft>
                <a:spcPct val="0"/>
              </a:spcAft>
              <a:defRPr sz="1900">
                <a:solidFill>
                  <a:srgbClr val="002AB0"/>
                </a:solidFill>
                <a:latin typeface="Tahoma" panose="020B0604030504040204" pitchFamily="34" charset="0"/>
              </a:defRPr>
            </a:lvl7pPr>
            <a:lvl8pPr marL="3283610" indent="-218907" eaLnBrk="0" fontAlgn="base" hangingPunct="0">
              <a:spcBef>
                <a:spcPct val="0"/>
              </a:spcBef>
              <a:spcAft>
                <a:spcPct val="0"/>
              </a:spcAft>
              <a:defRPr sz="1900">
                <a:solidFill>
                  <a:srgbClr val="002AB0"/>
                </a:solidFill>
                <a:latin typeface="Tahoma" panose="020B0604030504040204" pitchFamily="34" charset="0"/>
              </a:defRPr>
            </a:lvl8pPr>
            <a:lvl9pPr marL="3721425" indent="-218907" eaLnBrk="0" fontAlgn="base" hangingPunct="0">
              <a:spcBef>
                <a:spcPct val="0"/>
              </a:spcBef>
              <a:spcAft>
                <a:spcPct val="0"/>
              </a:spcAft>
              <a:defRPr sz="1900">
                <a:solidFill>
                  <a:srgbClr val="002AB0"/>
                </a:solidFill>
                <a:latin typeface="Tahoma" panose="020B0604030504040204" pitchFamily="34" charset="0"/>
              </a:defRPr>
            </a:lvl9pPr>
          </a:lstStyle>
          <a:p>
            <a:fld id="{714F696B-72E7-4601-A696-CB71E70C1786}" type="slidenum">
              <a:rPr lang="en-US" altLang="es-ES" sz="1200">
                <a:solidFill>
                  <a:schemeClr val="tx1"/>
                </a:solidFill>
                <a:latin typeface="Times New Roman" panose="02020603050405020304" pitchFamily="18" charset="0"/>
              </a:rPr>
              <a:pPr/>
              <a:t>12</a:t>
            </a:fld>
            <a:endParaRPr lang="en-US" altLang="es-ES" sz="1200">
              <a:solidFill>
                <a:schemeClr val="tx1"/>
              </a:solidFill>
              <a:latin typeface="Times New Roman" panose="02020603050405020304" pitchFamily="18" charset="0"/>
            </a:endParaRPr>
          </a:p>
        </p:txBody>
      </p:sp>
    </p:spTree>
    <p:extLst>
      <p:ext uri="{BB962C8B-B14F-4D97-AF65-F5344CB8AC3E}">
        <p14:creationId xmlns:p14="http://schemas.microsoft.com/office/powerpoint/2010/main" val="36048710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1 Marcador de imagen de diapositiva"/>
          <p:cNvSpPr>
            <a:spLocks noGrp="1" noRot="1" noChangeAspect="1" noTextEdit="1"/>
          </p:cNvSpPr>
          <p:nvPr>
            <p:ph type="sldImg"/>
          </p:nvPr>
        </p:nvSpPr>
        <p:spPr>
          <a:ln/>
        </p:spPr>
      </p:sp>
      <p:sp>
        <p:nvSpPr>
          <p:cNvPr id="13315" name="2 Marcador de notas"/>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s-ES_tradnl" altLang="es-ES" smtClean="0"/>
          </a:p>
        </p:txBody>
      </p:sp>
      <p:sp>
        <p:nvSpPr>
          <p:cNvPr id="13316" name="3 Marcador de número de diapositiva"/>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900">
                <a:solidFill>
                  <a:srgbClr val="002AB0"/>
                </a:solidFill>
                <a:latin typeface="Tahoma" panose="020B0604030504040204" pitchFamily="34" charset="0"/>
              </a:defRPr>
            </a:lvl1pPr>
            <a:lvl2pPr marL="711449" indent="-273634">
              <a:defRPr sz="1900">
                <a:solidFill>
                  <a:srgbClr val="002AB0"/>
                </a:solidFill>
                <a:latin typeface="Tahoma" panose="020B0604030504040204" pitchFamily="34" charset="0"/>
              </a:defRPr>
            </a:lvl2pPr>
            <a:lvl3pPr marL="1094537" indent="-218907">
              <a:defRPr sz="1900">
                <a:solidFill>
                  <a:srgbClr val="002AB0"/>
                </a:solidFill>
                <a:latin typeface="Tahoma" panose="020B0604030504040204" pitchFamily="34" charset="0"/>
              </a:defRPr>
            </a:lvl3pPr>
            <a:lvl4pPr marL="1532352" indent="-218907">
              <a:defRPr sz="1900">
                <a:solidFill>
                  <a:srgbClr val="002AB0"/>
                </a:solidFill>
                <a:latin typeface="Tahoma" panose="020B0604030504040204" pitchFamily="34" charset="0"/>
              </a:defRPr>
            </a:lvl4pPr>
            <a:lvl5pPr marL="1970166" indent="-218907">
              <a:defRPr sz="1900">
                <a:solidFill>
                  <a:srgbClr val="002AB0"/>
                </a:solidFill>
                <a:latin typeface="Tahoma" panose="020B0604030504040204" pitchFamily="34" charset="0"/>
              </a:defRPr>
            </a:lvl5pPr>
            <a:lvl6pPr marL="2407981" indent="-218907" eaLnBrk="0" fontAlgn="base" hangingPunct="0">
              <a:spcBef>
                <a:spcPct val="0"/>
              </a:spcBef>
              <a:spcAft>
                <a:spcPct val="0"/>
              </a:spcAft>
              <a:defRPr sz="1900">
                <a:solidFill>
                  <a:srgbClr val="002AB0"/>
                </a:solidFill>
                <a:latin typeface="Tahoma" panose="020B0604030504040204" pitchFamily="34" charset="0"/>
              </a:defRPr>
            </a:lvl6pPr>
            <a:lvl7pPr marL="2845796" indent="-218907" eaLnBrk="0" fontAlgn="base" hangingPunct="0">
              <a:spcBef>
                <a:spcPct val="0"/>
              </a:spcBef>
              <a:spcAft>
                <a:spcPct val="0"/>
              </a:spcAft>
              <a:defRPr sz="1900">
                <a:solidFill>
                  <a:srgbClr val="002AB0"/>
                </a:solidFill>
                <a:latin typeface="Tahoma" panose="020B0604030504040204" pitchFamily="34" charset="0"/>
              </a:defRPr>
            </a:lvl7pPr>
            <a:lvl8pPr marL="3283610" indent="-218907" eaLnBrk="0" fontAlgn="base" hangingPunct="0">
              <a:spcBef>
                <a:spcPct val="0"/>
              </a:spcBef>
              <a:spcAft>
                <a:spcPct val="0"/>
              </a:spcAft>
              <a:defRPr sz="1900">
                <a:solidFill>
                  <a:srgbClr val="002AB0"/>
                </a:solidFill>
                <a:latin typeface="Tahoma" panose="020B0604030504040204" pitchFamily="34" charset="0"/>
              </a:defRPr>
            </a:lvl8pPr>
            <a:lvl9pPr marL="3721425" indent="-218907" eaLnBrk="0" fontAlgn="base" hangingPunct="0">
              <a:spcBef>
                <a:spcPct val="0"/>
              </a:spcBef>
              <a:spcAft>
                <a:spcPct val="0"/>
              </a:spcAft>
              <a:defRPr sz="1900">
                <a:solidFill>
                  <a:srgbClr val="002AB0"/>
                </a:solidFill>
                <a:latin typeface="Tahoma" panose="020B0604030504040204" pitchFamily="34" charset="0"/>
              </a:defRPr>
            </a:lvl9pPr>
          </a:lstStyle>
          <a:p>
            <a:fld id="{714F696B-72E7-4601-A696-CB71E70C1786}" type="slidenum">
              <a:rPr lang="en-US" altLang="es-ES" sz="1200">
                <a:solidFill>
                  <a:schemeClr val="tx1"/>
                </a:solidFill>
                <a:latin typeface="Times New Roman" panose="02020603050405020304" pitchFamily="18" charset="0"/>
              </a:rPr>
              <a:pPr/>
              <a:t>13</a:t>
            </a:fld>
            <a:endParaRPr lang="en-US" altLang="es-ES" sz="1200">
              <a:solidFill>
                <a:schemeClr val="tx1"/>
              </a:solidFill>
              <a:latin typeface="Times New Roman" panose="02020603050405020304" pitchFamily="18" charset="0"/>
            </a:endParaRPr>
          </a:p>
        </p:txBody>
      </p:sp>
    </p:spTree>
    <p:extLst>
      <p:ext uri="{BB962C8B-B14F-4D97-AF65-F5344CB8AC3E}">
        <p14:creationId xmlns:p14="http://schemas.microsoft.com/office/powerpoint/2010/main" val="228519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1 Marcador de imagen de diapositiva"/>
          <p:cNvSpPr>
            <a:spLocks noGrp="1" noRot="1" noChangeAspect="1" noTextEdit="1"/>
          </p:cNvSpPr>
          <p:nvPr>
            <p:ph type="sldImg"/>
          </p:nvPr>
        </p:nvSpPr>
        <p:spPr>
          <a:ln/>
        </p:spPr>
      </p:sp>
      <p:sp>
        <p:nvSpPr>
          <p:cNvPr id="13315" name="2 Marcador de notas"/>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s-ES_tradnl" altLang="es-ES" smtClean="0"/>
          </a:p>
        </p:txBody>
      </p:sp>
      <p:sp>
        <p:nvSpPr>
          <p:cNvPr id="13316" name="3 Marcador de número de diapositiva"/>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900">
                <a:solidFill>
                  <a:srgbClr val="002AB0"/>
                </a:solidFill>
                <a:latin typeface="Tahoma" panose="020B0604030504040204" pitchFamily="34" charset="0"/>
              </a:defRPr>
            </a:lvl1pPr>
            <a:lvl2pPr marL="711449" indent="-273634">
              <a:defRPr sz="1900">
                <a:solidFill>
                  <a:srgbClr val="002AB0"/>
                </a:solidFill>
                <a:latin typeface="Tahoma" panose="020B0604030504040204" pitchFamily="34" charset="0"/>
              </a:defRPr>
            </a:lvl2pPr>
            <a:lvl3pPr marL="1094537" indent="-218907">
              <a:defRPr sz="1900">
                <a:solidFill>
                  <a:srgbClr val="002AB0"/>
                </a:solidFill>
                <a:latin typeface="Tahoma" panose="020B0604030504040204" pitchFamily="34" charset="0"/>
              </a:defRPr>
            </a:lvl3pPr>
            <a:lvl4pPr marL="1532352" indent="-218907">
              <a:defRPr sz="1900">
                <a:solidFill>
                  <a:srgbClr val="002AB0"/>
                </a:solidFill>
                <a:latin typeface="Tahoma" panose="020B0604030504040204" pitchFamily="34" charset="0"/>
              </a:defRPr>
            </a:lvl4pPr>
            <a:lvl5pPr marL="1970166" indent="-218907">
              <a:defRPr sz="1900">
                <a:solidFill>
                  <a:srgbClr val="002AB0"/>
                </a:solidFill>
                <a:latin typeface="Tahoma" panose="020B0604030504040204" pitchFamily="34" charset="0"/>
              </a:defRPr>
            </a:lvl5pPr>
            <a:lvl6pPr marL="2407981" indent="-218907" eaLnBrk="0" fontAlgn="base" hangingPunct="0">
              <a:spcBef>
                <a:spcPct val="0"/>
              </a:spcBef>
              <a:spcAft>
                <a:spcPct val="0"/>
              </a:spcAft>
              <a:defRPr sz="1900">
                <a:solidFill>
                  <a:srgbClr val="002AB0"/>
                </a:solidFill>
                <a:latin typeface="Tahoma" panose="020B0604030504040204" pitchFamily="34" charset="0"/>
              </a:defRPr>
            </a:lvl6pPr>
            <a:lvl7pPr marL="2845796" indent="-218907" eaLnBrk="0" fontAlgn="base" hangingPunct="0">
              <a:spcBef>
                <a:spcPct val="0"/>
              </a:spcBef>
              <a:spcAft>
                <a:spcPct val="0"/>
              </a:spcAft>
              <a:defRPr sz="1900">
                <a:solidFill>
                  <a:srgbClr val="002AB0"/>
                </a:solidFill>
                <a:latin typeface="Tahoma" panose="020B0604030504040204" pitchFamily="34" charset="0"/>
              </a:defRPr>
            </a:lvl7pPr>
            <a:lvl8pPr marL="3283610" indent="-218907" eaLnBrk="0" fontAlgn="base" hangingPunct="0">
              <a:spcBef>
                <a:spcPct val="0"/>
              </a:spcBef>
              <a:spcAft>
                <a:spcPct val="0"/>
              </a:spcAft>
              <a:defRPr sz="1900">
                <a:solidFill>
                  <a:srgbClr val="002AB0"/>
                </a:solidFill>
                <a:latin typeface="Tahoma" panose="020B0604030504040204" pitchFamily="34" charset="0"/>
              </a:defRPr>
            </a:lvl8pPr>
            <a:lvl9pPr marL="3721425" indent="-218907" eaLnBrk="0" fontAlgn="base" hangingPunct="0">
              <a:spcBef>
                <a:spcPct val="0"/>
              </a:spcBef>
              <a:spcAft>
                <a:spcPct val="0"/>
              </a:spcAft>
              <a:defRPr sz="1900">
                <a:solidFill>
                  <a:srgbClr val="002AB0"/>
                </a:solidFill>
                <a:latin typeface="Tahoma" panose="020B0604030504040204" pitchFamily="34" charset="0"/>
              </a:defRPr>
            </a:lvl9pPr>
          </a:lstStyle>
          <a:p>
            <a:fld id="{714F696B-72E7-4601-A696-CB71E70C1786}" type="slidenum">
              <a:rPr lang="en-US" altLang="es-ES" sz="1200">
                <a:solidFill>
                  <a:schemeClr val="tx1"/>
                </a:solidFill>
                <a:latin typeface="Times New Roman" panose="02020603050405020304" pitchFamily="18" charset="0"/>
              </a:rPr>
              <a:pPr/>
              <a:t>14</a:t>
            </a:fld>
            <a:endParaRPr lang="en-US" altLang="es-ES" sz="1200">
              <a:solidFill>
                <a:schemeClr val="tx1"/>
              </a:solidFill>
              <a:latin typeface="Times New Roman" panose="02020603050405020304" pitchFamily="18" charset="0"/>
            </a:endParaRPr>
          </a:p>
        </p:txBody>
      </p:sp>
    </p:spTree>
    <p:extLst>
      <p:ext uri="{BB962C8B-B14F-4D97-AF65-F5344CB8AC3E}">
        <p14:creationId xmlns:p14="http://schemas.microsoft.com/office/powerpoint/2010/main" val="1981344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1 Marcador de imagen de diapositiva"/>
          <p:cNvSpPr>
            <a:spLocks noGrp="1" noRot="1" noChangeAspect="1" noTextEdit="1"/>
          </p:cNvSpPr>
          <p:nvPr>
            <p:ph type="sldImg"/>
          </p:nvPr>
        </p:nvSpPr>
        <p:spPr>
          <a:ln/>
        </p:spPr>
      </p:sp>
      <p:sp>
        <p:nvSpPr>
          <p:cNvPr id="13315" name="2 Marcador de notas"/>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s-ES_tradnl" altLang="es-ES" smtClean="0"/>
          </a:p>
        </p:txBody>
      </p:sp>
      <p:sp>
        <p:nvSpPr>
          <p:cNvPr id="13316" name="3 Marcador de número de diapositiva"/>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900">
                <a:solidFill>
                  <a:srgbClr val="002AB0"/>
                </a:solidFill>
                <a:latin typeface="Tahoma" panose="020B0604030504040204" pitchFamily="34" charset="0"/>
              </a:defRPr>
            </a:lvl1pPr>
            <a:lvl2pPr marL="711449" indent="-273634">
              <a:defRPr sz="1900">
                <a:solidFill>
                  <a:srgbClr val="002AB0"/>
                </a:solidFill>
                <a:latin typeface="Tahoma" panose="020B0604030504040204" pitchFamily="34" charset="0"/>
              </a:defRPr>
            </a:lvl2pPr>
            <a:lvl3pPr marL="1094537" indent="-218907">
              <a:defRPr sz="1900">
                <a:solidFill>
                  <a:srgbClr val="002AB0"/>
                </a:solidFill>
                <a:latin typeface="Tahoma" panose="020B0604030504040204" pitchFamily="34" charset="0"/>
              </a:defRPr>
            </a:lvl3pPr>
            <a:lvl4pPr marL="1532352" indent="-218907">
              <a:defRPr sz="1900">
                <a:solidFill>
                  <a:srgbClr val="002AB0"/>
                </a:solidFill>
                <a:latin typeface="Tahoma" panose="020B0604030504040204" pitchFamily="34" charset="0"/>
              </a:defRPr>
            </a:lvl4pPr>
            <a:lvl5pPr marL="1970166" indent="-218907">
              <a:defRPr sz="1900">
                <a:solidFill>
                  <a:srgbClr val="002AB0"/>
                </a:solidFill>
                <a:latin typeface="Tahoma" panose="020B0604030504040204" pitchFamily="34" charset="0"/>
              </a:defRPr>
            </a:lvl5pPr>
            <a:lvl6pPr marL="2407981" indent="-218907" eaLnBrk="0" fontAlgn="base" hangingPunct="0">
              <a:spcBef>
                <a:spcPct val="0"/>
              </a:spcBef>
              <a:spcAft>
                <a:spcPct val="0"/>
              </a:spcAft>
              <a:defRPr sz="1900">
                <a:solidFill>
                  <a:srgbClr val="002AB0"/>
                </a:solidFill>
                <a:latin typeface="Tahoma" panose="020B0604030504040204" pitchFamily="34" charset="0"/>
              </a:defRPr>
            </a:lvl6pPr>
            <a:lvl7pPr marL="2845796" indent="-218907" eaLnBrk="0" fontAlgn="base" hangingPunct="0">
              <a:spcBef>
                <a:spcPct val="0"/>
              </a:spcBef>
              <a:spcAft>
                <a:spcPct val="0"/>
              </a:spcAft>
              <a:defRPr sz="1900">
                <a:solidFill>
                  <a:srgbClr val="002AB0"/>
                </a:solidFill>
                <a:latin typeface="Tahoma" panose="020B0604030504040204" pitchFamily="34" charset="0"/>
              </a:defRPr>
            </a:lvl7pPr>
            <a:lvl8pPr marL="3283610" indent="-218907" eaLnBrk="0" fontAlgn="base" hangingPunct="0">
              <a:spcBef>
                <a:spcPct val="0"/>
              </a:spcBef>
              <a:spcAft>
                <a:spcPct val="0"/>
              </a:spcAft>
              <a:defRPr sz="1900">
                <a:solidFill>
                  <a:srgbClr val="002AB0"/>
                </a:solidFill>
                <a:latin typeface="Tahoma" panose="020B0604030504040204" pitchFamily="34" charset="0"/>
              </a:defRPr>
            </a:lvl8pPr>
            <a:lvl9pPr marL="3721425" indent="-218907" eaLnBrk="0" fontAlgn="base" hangingPunct="0">
              <a:spcBef>
                <a:spcPct val="0"/>
              </a:spcBef>
              <a:spcAft>
                <a:spcPct val="0"/>
              </a:spcAft>
              <a:defRPr sz="1900">
                <a:solidFill>
                  <a:srgbClr val="002AB0"/>
                </a:solidFill>
                <a:latin typeface="Tahoma" panose="020B0604030504040204" pitchFamily="34" charset="0"/>
              </a:defRPr>
            </a:lvl9pPr>
          </a:lstStyle>
          <a:p>
            <a:fld id="{714F696B-72E7-4601-A696-CB71E70C1786}" type="slidenum">
              <a:rPr lang="en-US" altLang="es-ES" sz="1200">
                <a:solidFill>
                  <a:schemeClr val="tx1"/>
                </a:solidFill>
                <a:latin typeface="Times New Roman" panose="02020603050405020304" pitchFamily="18" charset="0"/>
              </a:rPr>
              <a:pPr/>
              <a:t>15</a:t>
            </a:fld>
            <a:endParaRPr lang="en-US" altLang="es-ES" sz="1200">
              <a:solidFill>
                <a:schemeClr val="tx1"/>
              </a:solidFill>
              <a:latin typeface="Times New Roman" panose="02020603050405020304" pitchFamily="18" charset="0"/>
            </a:endParaRPr>
          </a:p>
        </p:txBody>
      </p:sp>
    </p:spTree>
    <p:extLst>
      <p:ext uri="{BB962C8B-B14F-4D97-AF65-F5344CB8AC3E}">
        <p14:creationId xmlns:p14="http://schemas.microsoft.com/office/powerpoint/2010/main" val="26210922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1 Marcador de imagen de diapositiva"/>
          <p:cNvSpPr>
            <a:spLocks noGrp="1" noRot="1" noChangeAspect="1" noTextEdit="1"/>
          </p:cNvSpPr>
          <p:nvPr>
            <p:ph type="sldImg"/>
          </p:nvPr>
        </p:nvSpPr>
        <p:spPr>
          <a:ln/>
        </p:spPr>
      </p:sp>
      <p:sp>
        <p:nvSpPr>
          <p:cNvPr id="13315" name="2 Marcador de notas"/>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s-ES_tradnl" altLang="es-ES" smtClean="0"/>
          </a:p>
        </p:txBody>
      </p:sp>
      <p:sp>
        <p:nvSpPr>
          <p:cNvPr id="13316" name="3 Marcador de número de diapositiva"/>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900">
                <a:solidFill>
                  <a:srgbClr val="002AB0"/>
                </a:solidFill>
                <a:latin typeface="Tahoma" panose="020B0604030504040204" pitchFamily="34" charset="0"/>
              </a:defRPr>
            </a:lvl1pPr>
            <a:lvl2pPr marL="711449" indent="-273634">
              <a:defRPr sz="1900">
                <a:solidFill>
                  <a:srgbClr val="002AB0"/>
                </a:solidFill>
                <a:latin typeface="Tahoma" panose="020B0604030504040204" pitchFamily="34" charset="0"/>
              </a:defRPr>
            </a:lvl2pPr>
            <a:lvl3pPr marL="1094537" indent="-218907">
              <a:defRPr sz="1900">
                <a:solidFill>
                  <a:srgbClr val="002AB0"/>
                </a:solidFill>
                <a:latin typeface="Tahoma" panose="020B0604030504040204" pitchFamily="34" charset="0"/>
              </a:defRPr>
            </a:lvl3pPr>
            <a:lvl4pPr marL="1532352" indent="-218907">
              <a:defRPr sz="1900">
                <a:solidFill>
                  <a:srgbClr val="002AB0"/>
                </a:solidFill>
                <a:latin typeface="Tahoma" panose="020B0604030504040204" pitchFamily="34" charset="0"/>
              </a:defRPr>
            </a:lvl4pPr>
            <a:lvl5pPr marL="1970166" indent="-218907">
              <a:defRPr sz="1900">
                <a:solidFill>
                  <a:srgbClr val="002AB0"/>
                </a:solidFill>
                <a:latin typeface="Tahoma" panose="020B0604030504040204" pitchFamily="34" charset="0"/>
              </a:defRPr>
            </a:lvl5pPr>
            <a:lvl6pPr marL="2407981" indent="-218907" eaLnBrk="0" fontAlgn="base" hangingPunct="0">
              <a:spcBef>
                <a:spcPct val="0"/>
              </a:spcBef>
              <a:spcAft>
                <a:spcPct val="0"/>
              </a:spcAft>
              <a:defRPr sz="1900">
                <a:solidFill>
                  <a:srgbClr val="002AB0"/>
                </a:solidFill>
                <a:latin typeface="Tahoma" panose="020B0604030504040204" pitchFamily="34" charset="0"/>
              </a:defRPr>
            </a:lvl6pPr>
            <a:lvl7pPr marL="2845796" indent="-218907" eaLnBrk="0" fontAlgn="base" hangingPunct="0">
              <a:spcBef>
                <a:spcPct val="0"/>
              </a:spcBef>
              <a:spcAft>
                <a:spcPct val="0"/>
              </a:spcAft>
              <a:defRPr sz="1900">
                <a:solidFill>
                  <a:srgbClr val="002AB0"/>
                </a:solidFill>
                <a:latin typeface="Tahoma" panose="020B0604030504040204" pitchFamily="34" charset="0"/>
              </a:defRPr>
            </a:lvl7pPr>
            <a:lvl8pPr marL="3283610" indent="-218907" eaLnBrk="0" fontAlgn="base" hangingPunct="0">
              <a:spcBef>
                <a:spcPct val="0"/>
              </a:spcBef>
              <a:spcAft>
                <a:spcPct val="0"/>
              </a:spcAft>
              <a:defRPr sz="1900">
                <a:solidFill>
                  <a:srgbClr val="002AB0"/>
                </a:solidFill>
                <a:latin typeface="Tahoma" panose="020B0604030504040204" pitchFamily="34" charset="0"/>
              </a:defRPr>
            </a:lvl8pPr>
            <a:lvl9pPr marL="3721425" indent="-218907" eaLnBrk="0" fontAlgn="base" hangingPunct="0">
              <a:spcBef>
                <a:spcPct val="0"/>
              </a:spcBef>
              <a:spcAft>
                <a:spcPct val="0"/>
              </a:spcAft>
              <a:defRPr sz="1900">
                <a:solidFill>
                  <a:srgbClr val="002AB0"/>
                </a:solidFill>
                <a:latin typeface="Tahoma" panose="020B0604030504040204" pitchFamily="34" charset="0"/>
              </a:defRPr>
            </a:lvl9pPr>
          </a:lstStyle>
          <a:p>
            <a:fld id="{714F696B-72E7-4601-A696-CB71E70C1786}" type="slidenum">
              <a:rPr lang="en-US" altLang="es-ES" sz="1200">
                <a:solidFill>
                  <a:schemeClr val="tx1"/>
                </a:solidFill>
                <a:latin typeface="Times New Roman" panose="02020603050405020304" pitchFamily="18" charset="0"/>
              </a:rPr>
              <a:pPr/>
              <a:t>16</a:t>
            </a:fld>
            <a:endParaRPr lang="en-US" altLang="es-ES" sz="1200">
              <a:solidFill>
                <a:schemeClr val="tx1"/>
              </a:solidFill>
              <a:latin typeface="Times New Roman" panose="02020603050405020304" pitchFamily="18" charset="0"/>
            </a:endParaRPr>
          </a:p>
        </p:txBody>
      </p:sp>
    </p:spTree>
    <p:extLst>
      <p:ext uri="{BB962C8B-B14F-4D97-AF65-F5344CB8AC3E}">
        <p14:creationId xmlns:p14="http://schemas.microsoft.com/office/powerpoint/2010/main" val="31132747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1 Marcador de imagen de diapositiva"/>
          <p:cNvSpPr>
            <a:spLocks noGrp="1" noRot="1" noChangeAspect="1" noTextEdit="1"/>
          </p:cNvSpPr>
          <p:nvPr>
            <p:ph type="sldImg"/>
          </p:nvPr>
        </p:nvSpPr>
        <p:spPr>
          <a:ln/>
        </p:spPr>
      </p:sp>
      <p:sp>
        <p:nvSpPr>
          <p:cNvPr id="13315" name="2 Marcador de notas"/>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s-ES_tradnl" altLang="es-ES" smtClean="0"/>
          </a:p>
        </p:txBody>
      </p:sp>
      <p:sp>
        <p:nvSpPr>
          <p:cNvPr id="13316" name="3 Marcador de número de diapositiva"/>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900">
                <a:solidFill>
                  <a:srgbClr val="002AB0"/>
                </a:solidFill>
                <a:latin typeface="Tahoma" panose="020B0604030504040204" pitchFamily="34" charset="0"/>
              </a:defRPr>
            </a:lvl1pPr>
            <a:lvl2pPr marL="711449" indent="-273634">
              <a:defRPr sz="1900">
                <a:solidFill>
                  <a:srgbClr val="002AB0"/>
                </a:solidFill>
                <a:latin typeface="Tahoma" panose="020B0604030504040204" pitchFamily="34" charset="0"/>
              </a:defRPr>
            </a:lvl2pPr>
            <a:lvl3pPr marL="1094537" indent="-218907">
              <a:defRPr sz="1900">
                <a:solidFill>
                  <a:srgbClr val="002AB0"/>
                </a:solidFill>
                <a:latin typeface="Tahoma" panose="020B0604030504040204" pitchFamily="34" charset="0"/>
              </a:defRPr>
            </a:lvl3pPr>
            <a:lvl4pPr marL="1532352" indent="-218907">
              <a:defRPr sz="1900">
                <a:solidFill>
                  <a:srgbClr val="002AB0"/>
                </a:solidFill>
                <a:latin typeface="Tahoma" panose="020B0604030504040204" pitchFamily="34" charset="0"/>
              </a:defRPr>
            </a:lvl4pPr>
            <a:lvl5pPr marL="1970166" indent="-218907">
              <a:defRPr sz="1900">
                <a:solidFill>
                  <a:srgbClr val="002AB0"/>
                </a:solidFill>
                <a:latin typeface="Tahoma" panose="020B0604030504040204" pitchFamily="34" charset="0"/>
              </a:defRPr>
            </a:lvl5pPr>
            <a:lvl6pPr marL="2407981" indent="-218907" eaLnBrk="0" fontAlgn="base" hangingPunct="0">
              <a:spcBef>
                <a:spcPct val="0"/>
              </a:spcBef>
              <a:spcAft>
                <a:spcPct val="0"/>
              </a:spcAft>
              <a:defRPr sz="1900">
                <a:solidFill>
                  <a:srgbClr val="002AB0"/>
                </a:solidFill>
                <a:latin typeface="Tahoma" panose="020B0604030504040204" pitchFamily="34" charset="0"/>
              </a:defRPr>
            </a:lvl6pPr>
            <a:lvl7pPr marL="2845796" indent="-218907" eaLnBrk="0" fontAlgn="base" hangingPunct="0">
              <a:spcBef>
                <a:spcPct val="0"/>
              </a:spcBef>
              <a:spcAft>
                <a:spcPct val="0"/>
              </a:spcAft>
              <a:defRPr sz="1900">
                <a:solidFill>
                  <a:srgbClr val="002AB0"/>
                </a:solidFill>
                <a:latin typeface="Tahoma" panose="020B0604030504040204" pitchFamily="34" charset="0"/>
              </a:defRPr>
            </a:lvl7pPr>
            <a:lvl8pPr marL="3283610" indent="-218907" eaLnBrk="0" fontAlgn="base" hangingPunct="0">
              <a:spcBef>
                <a:spcPct val="0"/>
              </a:spcBef>
              <a:spcAft>
                <a:spcPct val="0"/>
              </a:spcAft>
              <a:defRPr sz="1900">
                <a:solidFill>
                  <a:srgbClr val="002AB0"/>
                </a:solidFill>
                <a:latin typeface="Tahoma" panose="020B0604030504040204" pitchFamily="34" charset="0"/>
              </a:defRPr>
            </a:lvl8pPr>
            <a:lvl9pPr marL="3721425" indent="-218907" eaLnBrk="0" fontAlgn="base" hangingPunct="0">
              <a:spcBef>
                <a:spcPct val="0"/>
              </a:spcBef>
              <a:spcAft>
                <a:spcPct val="0"/>
              </a:spcAft>
              <a:defRPr sz="1900">
                <a:solidFill>
                  <a:srgbClr val="002AB0"/>
                </a:solidFill>
                <a:latin typeface="Tahoma" panose="020B0604030504040204" pitchFamily="34" charset="0"/>
              </a:defRPr>
            </a:lvl9pPr>
          </a:lstStyle>
          <a:p>
            <a:fld id="{714F696B-72E7-4601-A696-CB71E70C1786}" type="slidenum">
              <a:rPr lang="en-US" altLang="es-ES" sz="1200">
                <a:solidFill>
                  <a:schemeClr val="tx1"/>
                </a:solidFill>
                <a:latin typeface="Times New Roman" panose="02020603050405020304" pitchFamily="18" charset="0"/>
              </a:rPr>
              <a:pPr/>
              <a:t>17</a:t>
            </a:fld>
            <a:endParaRPr lang="en-US" altLang="es-ES" sz="1200">
              <a:solidFill>
                <a:schemeClr val="tx1"/>
              </a:solidFill>
              <a:latin typeface="Times New Roman" panose="02020603050405020304" pitchFamily="18" charset="0"/>
            </a:endParaRPr>
          </a:p>
        </p:txBody>
      </p:sp>
    </p:spTree>
    <p:extLst>
      <p:ext uri="{BB962C8B-B14F-4D97-AF65-F5344CB8AC3E}">
        <p14:creationId xmlns:p14="http://schemas.microsoft.com/office/powerpoint/2010/main" val="11765185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900">
                <a:solidFill>
                  <a:srgbClr val="002AB0"/>
                </a:solidFill>
                <a:latin typeface="Tahoma" panose="020B0604030504040204" pitchFamily="34" charset="0"/>
              </a:defRPr>
            </a:lvl1pPr>
            <a:lvl2pPr marL="711449" indent="-273634">
              <a:defRPr sz="1900">
                <a:solidFill>
                  <a:srgbClr val="002AB0"/>
                </a:solidFill>
                <a:latin typeface="Tahoma" panose="020B0604030504040204" pitchFamily="34" charset="0"/>
              </a:defRPr>
            </a:lvl2pPr>
            <a:lvl3pPr marL="1094537" indent="-218907">
              <a:defRPr sz="1900">
                <a:solidFill>
                  <a:srgbClr val="002AB0"/>
                </a:solidFill>
                <a:latin typeface="Tahoma" panose="020B0604030504040204" pitchFamily="34" charset="0"/>
              </a:defRPr>
            </a:lvl3pPr>
            <a:lvl4pPr marL="1532352" indent="-218907">
              <a:defRPr sz="1900">
                <a:solidFill>
                  <a:srgbClr val="002AB0"/>
                </a:solidFill>
                <a:latin typeface="Tahoma" panose="020B0604030504040204" pitchFamily="34" charset="0"/>
              </a:defRPr>
            </a:lvl4pPr>
            <a:lvl5pPr marL="1970166" indent="-218907">
              <a:defRPr sz="1900">
                <a:solidFill>
                  <a:srgbClr val="002AB0"/>
                </a:solidFill>
                <a:latin typeface="Tahoma" panose="020B0604030504040204" pitchFamily="34" charset="0"/>
              </a:defRPr>
            </a:lvl5pPr>
            <a:lvl6pPr marL="2407981" indent="-218907" eaLnBrk="0" fontAlgn="base" hangingPunct="0">
              <a:spcBef>
                <a:spcPct val="0"/>
              </a:spcBef>
              <a:spcAft>
                <a:spcPct val="0"/>
              </a:spcAft>
              <a:defRPr sz="1900">
                <a:solidFill>
                  <a:srgbClr val="002AB0"/>
                </a:solidFill>
                <a:latin typeface="Tahoma" panose="020B0604030504040204" pitchFamily="34" charset="0"/>
              </a:defRPr>
            </a:lvl6pPr>
            <a:lvl7pPr marL="2845796" indent="-218907" eaLnBrk="0" fontAlgn="base" hangingPunct="0">
              <a:spcBef>
                <a:spcPct val="0"/>
              </a:spcBef>
              <a:spcAft>
                <a:spcPct val="0"/>
              </a:spcAft>
              <a:defRPr sz="1900">
                <a:solidFill>
                  <a:srgbClr val="002AB0"/>
                </a:solidFill>
                <a:latin typeface="Tahoma" panose="020B0604030504040204" pitchFamily="34" charset="0"/>
              </a:defRPr>
            </a:lvl7pPr>
            <a:lvl8pPr marL="3283610" indent="-218907" eaLnBrk="0" fontAlgn="base" hangingPunct="0">
              <a:spcBef>
                <a:spcPct val="0"/>
              </a:spcBef>
              <a:spcAft>
                <a:spcPct val="0"/>
              </a:spcAft>
              <a:defRPr sz="1900">
                <a:solidFill>
                  <a:srgbClr val="002AB0"/>
                </a:solidFill>
                <a:latin typeface="Tahoma" panose="020B0604030504040204" pitchFamily="34" charset="0"/>
              </a:defRPr>
            </a:lvl8pPr>
            <a:lvl9pPr marL="3721425" indent="-218907" eaLnBrk="0" fontAlgn="base" hangingPunct="0">
              <a:spcBef>
                <a:spcPct val="0"/>
              </a:spcBef>
              <a:spcAft>
                <a:spcPct val="0"/>
              </a:spcAft>
              <a:defRPr sz="1900">
                <a:solidFill>
                  <a:srgbClr val="002AB0"/>
                </a:solidFill>
                <a:latin typeface="Tahoma" panose="020B0604030504040204" pitchFamily="34" charset="0"/>
              </a:defRPr>
            </a:lvl9pPr>
          </a:lstStyle>
          <a:p>
            <a:fld id="{B7380DF9-C8F3-4747-8EFE-B8A84D06B2CB}" type="slidenum">
              <a:rPr lang="en-US" altLang="es-ES" sz="1200">
                <a:solidFill>
                  <a:schemeClr val="tx1"/>
                </a:solidFill>
                <a:latin typeface="Times New Roman" panose="02020603050405020304" pitchFamily="18" charset="0"/>
              </a:rPr>
              <a:pPr/>
              <a:t>18</a:t>
            </a:fld>
            <a:endParaRPr lang="en-US" altLang="es-ES" sz="1200">
              <a:solidFill>
                <a:schemeClr val="tx1"/>
              </a:solidFill>
              <a:latin typeface="Times New Roman" panose="02020603050405020304" pitchFamily="18" charset="0"/>
            </a:endParaRPr>
          </a:p>
        </p:txBody>
      </p:sp>
      <p:sp>
        <p:nvSpPr>
          <p:cNvPr id="9219" name="Rectangle 2"/>
          <p:cNvSpPr>
            <a:spLocks noGrp="1" noRot="1" noChangeAspect="1" noChangeArrowheads="1" noTextEdit="1"/>
          </p:cNvSpPr>
          <p:nvPr>
            <p:ph type="sldImg"/>
          </p:nvPr>
        </p:nvSpPr>
        <p:spPr>
          <a:ln/>
        </p:spPr>
      </p:sp>
      <p:sp>
        <p:nvSpPr>
          <p:cNvPr id="92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es-ES" smtClean="0"/>
          </a:p>
        </p:txBody>
      </p:sp>
    </p:spTree>
    <p:extLst>
      <p:ext uri="{BB962C8B-B14F-4D97-AF65-F5344CB8AC3E}">
        <p14:creationId xmlns:p14="http://schemas.microsoft.com/office/powerpoint/2010/main" val="10839482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1 Marcador de imagen de diapositiva"/>
          <p:cNvSpPr>
            <a:spLocks noGrp="1" noRot="1" noChangeAspect="1" noTextEdit="1"/>
          </p:cNvSpPr>
          <p:nvPr>
            <p:ph type="sldImg"/>
          </p:nvPr>
        </p:nvSpPr>
        <p:spPr>
          <a:ln/>
        </p:spPr>
      </p:sp>
      <p:sp>
        <p:nvSpPr>
          <p:cNvPr id="13315" name="2 Marcador de notas"/>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s-ES_tradnl" altLang="es-ES" smtClean="0"/>
          </a:p>
        </p:txBody>
      </p:sp>
      <p:sp>
        <p:nvSpPr>
          <p:cNvPr id="13316" name="3 Marcador de número de diapositiva"/>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900">
                <a:solidFill>
                  <a:srgbClr val="002AB0"/>
                </a:solidFill>
                <a:latin typeface="Tahoma" panose="020B0604030504040204" pitchFamily="34" charset="0"/>
              </a:defRPr>
            </a:lvl1pPr>
            <a:lvl2pPr marL="711449" indent="-273634">
              <a:defRPr sz="1900">
                <a:solidFill>
                  <a:srgbClr val="002AB0"/>
                </a:solidFill>
                <a:latin typeface="Tahoma" panose="020B0604030504040204" pitchFamily="34" charset="0"/>
              </a:defRPr>
            </a:lvl2pPr>
            <a:lvl3pPr marL="1094537" indent="-218907">
              <a:defRPr sz="1900">
                <a:solidFill>
                  <a:srgbClr val="002AB0"/>
                </a:solidFill>
                <a:latin typeface="Tahoma" panose="020B0604030504040204" pitchFamily="34" charset="0"/>
              </a:defRPr>
            </a:lvl3pPr>
            <a:lvl4pPr marL="1532352" indent="-218907">
              <a:defRPr sz="1900">
                <a:solidFill>
                  <a:srgbClr val="002AB0"/>
                </a:solidFill>
                <a:latin typeface="Tahoma" panose="020B0604030504040204" pitchFamily="34" charset="0"/>
              </a:defRPr>
            </a:lvl4pPr>
            <a:lvl5pPr marL="1970166" indent="-218907">
              <a:defRPr sz="1900">
                <a:solidFill>
                  <a:srgbClr val="002AB0"/>
                </a:solidFill>
                <a:latin typeface="Tahoma" panose="020B0604030504040204" pitchFamily="34" charset="0"/>
              </a:defRPr>
            </a:lvl5pPr>
            <a:lvl6pPr marL="2407981" indent="-218907" eaLnBrk="0" fontAlgn="base" hangingPunct="0">
              <a:spcBef>
                <a:spcPct val="0"/>
              </a:spcBef>
              <a:spcAft>
                <a:spcPct val="0"/>
              </a:spcAft>
              <a:defRPr sz="1900">
                <a:solidFill>
                  <a:srgbClr val="002AB0"/>
                </a:solidFill>
                <a:latin typeface="Tahoma" panose="020B0604030504040204" pitchFamily="34" charset="0"/>
              </a:defRPr>
            </a:lvl6pPr>
            <a:lvl7pPr marL="2845796" indent="-218907" eaLnBrk="0" fontAlgn="base" hangingPunct="0">
              <a:spcBef>
                <a:spcPct val="0"/>
              </a:spcBef>
              <a:spcAft>
                <a:spcPct val="0"/>
              </a:spcAft>
              <a:defRPr sz="1900">
                <a:solidFill>
                  <a:srgbClr val="002AB0"/>
                </a:solidFill>
                <a:latin typeface="Tahoma" panose="020B0604030504040204" pitchFamily="34" charset="0"/>
              </a:defRPr>
            </a:lvl7pPr>
            <a:lvl8pPr marL="3283610" indent="-218907" eaLnBrk="0" fontAlgn="base" hangingPunct="0">
              <a:spcBef>
                <a:spcPct val="0"/>
              </a:spcBef>
              <a:spcAft>
                <a:spcPct val="0"/>
              </a:spcAft>
              <a:defRPr sz="1900">
                <a:solidFill>
                  <a:srgbClr val="002AB0"/>
                </a:solidFill>
                <a:latin typeface="Tahoma" panose="020B0604030504040204" pitchFamily="34" charset="0"/>
              </a:defRPr>
            </a:lvl8pPr>
            <a:lvl9pPr marL="3721425" indent="-218907" eaLnBrk="0" fontAlgn="base" hangingPunct="0">
              <a:spcBef>
                <a:spcPct val="0"/>
              </a:spcBef>
              <a:spcAft>
                <a:spcPct val="0"/>
              </a:spcAft>
              <a:defRPr sz="1900">
                <a:solidFill>
                  <a:srgbClr val="002AB0"/>
                </a:solidFill>
                <a:latin typeface="Tahoma" panose="020B0604030504040204" pitchFamily="34" charset="0"/>
              </a:defRPr>
            </a:lvl9pPr>
          </a:lstStyle>
          <a:p>
            <a:fld id="{714F696B-72E7-4601-A696-CB71E70C1786}" type="slidenum">
              <a:rPr lang="en-US" altLang="es-ES" sz="1200">
                <a:solidFill>
                  <a:schemeClr val="tx1"/>
                </a:solidFill>
                <a:latin typeface="Times New Roman" panose="02020603050405020304" pitchFamily="18" charset="0"/>
              </a:rPr>
              <a:pPr/>
              <a:t>19</a:t>
            </a:fld>
            <a:endParaRPr lang="en-US" altLang="es-ES" sz="1200">
              <a:solidFill>
                <a:schemeClr val="tx1"/>
              </a:solidFill>
              <a:latin typeface="Times New Roman" panose="02020603050405020304" pitchFamily="18" charset="0"/>
            </a:endParaRPr>
          </a:p>
        </p:txBody>
      </p:sp>
    </p:spTree>
    <p:extLst>
      <p:ext uri="{BB962C8B-B14F-4D97-AF65-F5344CB8AC3E}">
        <p14:creationId xmlns:p14="http://schemas.microsoft.com/office/powerpoint/2010/main" val="37686616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900">
                <a:solidFill>
                  <a:srgbClr val="002AB0"/>
                </a:solidFill>
                <a:latin typeface="Tahoma" panose="020B0604030504040204" pitchFamily="34" charset="0"/>
              </a:defRPr>
            </a:lvl1pPr>
            <a:lvl2pPr marL="711449" indent="-273634">
              <a:defRPr sz="1900">
                <a:solidFill>
                  <a:srgbClr val="002AB0"/>
                </a:solidFill>
                <a:latin typeface="Tahoma" panose="020B0604030504040204" pitchFamily="34" charset="0"/>
              </a:defRPr>
            </a:lvl2pPr>
            <a:lvl3pPr marL="1094537" indent="-218907">
              <a:defRPr sz="1900">
                <a:solidFill>
                  <a:srgbClr val="002AB0"/>
                </a:solidFill>
                <a:latin typeface="Tahoma" panose="020B0604030504040204" pitchFamily="34" charset="0"/>
              </a:defRPr>
            </a:lvl3pPr>
            <a:lvl4pPr marL="1532352" indent="-218907">
              <a:defRPr sz="1900">
                <a:solidFill>
                  <a:srgbClr val="002AB0"/>
                </a:solidFill>
                <a:latin typeface="Tahoma" panose="020B0604030504040204" pitchFamily="34" charset="0"/>
              </a:defRPr>
            </a:lvl4pPr>
            <a:lvl5pPr marL="1970166" indent="-218907">
              <a:defRPr sz="1900">
                <a:solidFill>
                  <a:srgbClr val="002AB0"/>
                </a:solidFill>
                <a:latin typeface="Tahoma" panose="020B0604030504040204" pitchFamily="34" charset="0"/>
              </a:defRPr>
            </a:lvl5pPr>
            <a:lvl6pPr marL="2407981" indent="-218907" eaLnBrk="0" fontAlgn="base" hangingPunct="0">
              <a:spcBef>
                <a:spcPct val="0"/>
              </a:spcBef>
              <a:spcAft>
                <a:spcPct val="0"/>
              </a:spcAft>
              <a:defRPr sz="1900">
                <a:solidFill>
                  <a:srgbClr val="002AB0"/>
                </a:solidFill>
                <a:latin typeface="Tahoma" panose="020B0604030504040204" pitchFamily="34" charset="0"/>
              </a:defRPr>
            </a:lvl6pPr>
            <a:lvl7pPr marL="2845796" indent="-218907" eaLnBrk="0" fontAlgn="base" hangingPunct="0">
              <a:spcBef>
                <a:spcPct val="0"/>
              </a:spcBef>
              <a:spcAft>
                <a:spcPct val="0"/>
              </a:spcAft>
              <a:defRPr sz="1900">
                <a:solidFill>
                  <a:srgbClr val="002AB0"/>
                </a:solidFill>
                <a:latin typeface="Tahoma" panose="020B0604030504040204" pitchFamily="34" charset="0"/>
              </a:defRPr>
            </a:lvl7pPr>
            <a:lvl8pPr marL="3283610" indent="-218907" eaLnBrk="0" fontAlgn="base" hangingPunct="0">
              <a:spcBef>
                <a:spcPct val="0"/>
              </a:spcBef>
              <a:spcAft>
                <a:spcPct val="0"/>
              </a:spcAft>
              <a:defRPr sz="1900">
                <a:solidFill>
                  <a:srgbClr val="002AB0"/>
                </a:solidFill>
                <a:latin typeface="Tahoma" panose="020B0604030504040204" pitchFamily="34" charset="0"/>
              </a:defRPr>
            </a:lvl8pPr>
            <a:lvl9pPr marL="3721425" indent="-218907" eaLnBrk="0" fontAlgn="base" hangingPunct="0">
              <a:spcBef>
                <a:spcPct val="0"/>
              </a:spcBef>
              <a:spcAft>
                <a:spcPct val="0"/>
              </a:spcAft>
              <a:defRPr sz="1900">
                <a:solidFill>
                  <a:srgbClr val="002AB0"/>
                </a:solidFill>
                <a:latin typeface="Tahoma" panose="020B0604030504040204" pitchFamily="34" charset="0"/>
              </a:defRPr>
            </a:lvl9pPr>
          </a:lstStyle>
          <a:p>
            <a:fld id="{B7380DF9-C8F3-4747-8EFE-B8A84D06B2CB}" type="slidenum">
              <a:rPr lang="en-US" altLang="es-ES" sz="1200">
                <a:solidFill>
                  <a:schemeClr val="tx1"/>
                </a:solidFill>
                <a:latin typeface="Times New Roman" panose="02020603050405020304" pitchFamily="18" charset="0"/>
              </a:rPr>
              <a:pPr/>
              <a:t>2</a:t>
            </a:fld>
            <a:endParaRPr lang="en-US" altLang="es-ES" sz="1200">
              <a:solidFill>
                <a:schemeClr val="tx1"/>
              </a:solidFill>
              <a:latin typeface="Times New Roman" panose="02020603050405020304" pitchFamily="18" charset="0"/>
            </a:endParaRPr>
          </a:p>
        </p:txBody>
      </p:sp>
      <p:sp>
        <p:nvSpPr>
          <p:cNvPr id="9219" name="Rectangle 2"/>
          <p:cNvSpPr>
            <a:spLocks noGrp="1" noRot="1" noChangeAspect="1" noChangeArrowheads="1" noTextEdit="1"/>
          </p:cNvSpPr>
          <p:nvPr>
            <p:ph type="sldImg"/>
          </p:nvPr>
        </p:nvSpPr>
        <p:spPr>
          <a:ln/>
        </p:spPr>
      </p:sp>
      <p:sp>
        <p:nvSpPr>
          <p:cNvPr id="92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es-ES" smtClean="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1 Marcador de imagen de diapositiva"/>
          <p:cNvSpPr>
            <a:spLocks noGrp="1" noRot="1" noChangeAspect="1" noTextEdit="1"/>
          </p:cNvSpPr>
          <p:nvPr>
            <p:ph type="sldImg"/>
          </p:nvPr>
        </p:nvSpPr>
        <p:spPr>
          <a:ln/>
        </p:spPr>
      </p:sp>
      <p:sp>
        <p:nvSpPr>
          <p:cNvPr id="13315" name="2 Marcador de notas"/>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s-ES_tradnl" altLang="es-ES" smtClean="0"/>
          </a:p>
        </p:txBody>
      </p:sp>
      <p:sp>
        <p:nvSpPr>
          <p:cNvPr id="13316" name="3 Marcador de número de diapositiva"/>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900">
                <a:solidFill>
                  <a:srgbClr val="002AB0"/>
                </a:solidFill>
                <a:latin typeface="Tahoma" panose="020B0604030504040204" pitchFamily="34" charset="0"/>
              </a:defRPr>
            </a:lvl1pPr>
            <a:lvl2pPr marL="711449" indent="-273634">
              <a:defRPr sz="1900">
                <a:solidFill>
                  <a:srgbClr val="002AB0"/>
                </a:solidFill>
                <a:latin typeface="Tahoma" panose="020B0604030504040204" pitchFamily="34" charset="0"/>
              </a:defRPr>
            </a:lvl2pPr>
            <a:lvl3pPr marL="1094537" indent="-218907">
              <a:defRPr sz="1900">
                <a:solidFill>
                  <a:srgbClr val="002AB0"/>
                </a:solidFill>
                <a:latin typeface="Tahoma" panose="020B0604030504040204" pitchFamily="34" charset="0"/>
              </a:defRPr>
            </a:lvl3pPr>
            <a:lvl4pPr marL="1532352" indent="-218907">
              <a:defRPr sz="1900">
                <a:solidFill>
                  <a:srgbClr val="002AB0"/>
                </a:solidFill>
                <a:latin typeface="Tahoma" panose="020B0604030504040204" pitchFamily="34" charset="0"/>
              </a:defRPr>
            </a:lvl4pPr>
            <a:lvl5pPr marL="1970166" indent="-218907">
              <a:defRPr sz="1900">
                <a:solidFill>
                  <a:srgbClr val="002AB0"/>
                </a:solidFill>
                <a:latin typeface="Tahoma" panose="020B0604030504040204" pitchFamily="34" charset="0"/>
              </a:defRPr>
            </a:lvl5pPr>
            <a:lvl6pPr marL="2407981" indent="-218907" eaLnBrk="0" fontAlgn="base" hangingPunct="0">
              <a:spcBef>
                <a:spcPct val="0"/>
              </a:spcBef>
              <a:spcAft>
                <a:spcPct val="0"/>
              </a:spcAft>
              <a:defRPr sz="1900">
                <a:solidFill>
                  <a:srgbClr val="002AB0"/>
                </a:solidFill>
                <a:latin typeface="Tahoma" panose="020B0604030504040204" pitchFamily="34" charset="0"/>
              </a:defRPr>
            </a:lvl6pPr>
            <a:lvl7pPr marL="2845796" indent="-218907" eaLnBrk="0" fontAlgn="base" hangingPunct="0">
              <a:spcBef>
                <a:spcPct val="0"/>
              </a:spcBef>
              <a:spcAft>
                <a:spcPct val="0"/>
              </a:spcAft>
              <a:defRPr sz="1900">
                <a:solidFill>
                  <a:srgbClr val="002AB0"/>
                </a:solidFill>
                <a:latin typeface="Tahoma" panose="020B0604030504040204" pitchFamily="34" charset="0"/>
              </a:defRPr>
            </a:lvl7pPr>
            <a:lvl8pPr marL="3283610" indent="-218907" eaLnBrk="0" fontAlgn="base" hangingPunct="0">
              <a:spcBef>
                <a:spcPct val="0"/>
              </a:spcBef>
              <a:spcAft>
                <a:spcPct val="0"/>
              </a:spcAft>
              <a:defRPr sz="1900">
                <a:solidFill>
                  <a:srgbClr val="002AB0"/>
                </a:solidFill>
                <a:latin typeface="Tahoma" panose="020B0604030504040204" pitchFamily="34" charset="0"/>
              </a:defRPr>
            </a:lvl8pPr>
            <a:lvl9pPr marL="3721425" indent="-218907" eaLnBrk="0" fontAlgn="base" hangingPunct="0">
              <a:spcBef>
                <a:spcPct val="0"/>
              </a:spcBef>
              <a:spcAft>
                <a:spcPct val="0"/>
              </a:spcAft>
              <a:defRPr sz="1900">
                <a:solidFill>
                  <a:srgbClr val="002AB0"/>
                </a:solidFill>
                <a:latin typeface="Tahoma" panose="020B0604030504040204" pitchFamily="34" charset="0"/>
              </a:defRPr>
            </a:lvl9pPr>
          </a:lstStyle>
          <a:p>
            <a:fld id="{714F696B-72E7-4601-A696-CB71E70C1786}" type="slidenum">
              <a:rPr lang="en-US" altLang="es-ES" sz="1200">
                <a:solidFill>
                  <a:schemeClr val="tx1"/>
                </a:solidFill>
                <a:latin typeface="Times New Roman" panose="02020603050405020304" pitchFamily="18" charset="0"/>
              </a:rPr>
              <a:pPr/>
              <a:t>20</a:t>
            </a:fld>
            <a:endParaRPr lang="en-US" altLang="es-ES" sz="1200">
              <a:solidFill>
                <a:schemeClr val="tx1"/>
              </a:solidFill>
              <a:latin typeface="Times New Roman" panose="02020603050405020304" pitchFamily="18" charset="0"/>
            </a:endParaRPr>
          </a:p>
        </p:txBody>
      </p:sp>
    </p:spTree>
    <p:extLst>
      <p:ext uri="{BB962C8B-B14F-4D97-AF65-F5344CB8AC3E}">
        <p14:creationId xmlns:p14="http://schemas.microsoft.com/office/powerpoint/2010/main" val="162649773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1 Marcador de imagen de diapositiva"/>
          <p:cNvSpPr>
            <a:spLocks noGrp="1" noRot="1" noChangeAspect="1" noTextEdit="1"/>
          </p:cNvSpPr>
          <p:nvPr>
            <p:ph type="sldImg"/>
          </p:nvPr>
        </p:nvSpPr>
        <p:spPr>
          <a:ln/>
        </p:spPr>
      </p:sp>
      <p:sp>
        <p:nvSpPr>
          <p:cNvPr id="13315" name="2 Marcador de notas"/>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s-ES_tradnl" altLang="es-ES" smtClean="0"/>
          </a:p>
        </p:txBody>
      </p:sp>
      <p:sp>
        <p:nvSpPr>
          <p:cNvPr id="13316" name="3 Marcador de número de diapositiva"/>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900">
                <a:solidFill>
                  <a:srgbClr val="002AB0"/>
                </a:solidFill>
                <a:latin typeface="Tahoma" panose="020B0604030504040204" pitchFamily="34" charset="0"/>
              </a:defRPr>
            </a:lvl1pPr>
            <a:lvl2pPr marL="711449" indent="-273634">
              <a:defRPr sz="1900">
                <a:solidFill>
                  <a:srgbClr val="002AB0"/>
                </a:solidFill>
                <a:latin typeface="Tahoma" panose="020B0604030504040204" pitchFamily="34" charset="0"/>
              </a:defRPr>
            </a:lvl2pPr>
            <a:lvl3pPr marL="1094537" indent="-218907">
              <a:defRPr sz="1900">
                <a:solidFill>
                  <a:srgbClr val="002AB0"/>
                </a:solidFill>
                <a:latin typeface="Tahoma" panose="020B0604030504040204" pitchFamily="34" charset="0"/>
              </a:defRPr>
            </a:lvl3pPr>
            <a:lvl4pPr marL="1532352" indent="-218907">
              <a:defRPr sz="1900">
                <a:solidFill>
                  <a:srgbClr val="002AB0"/>
                </a:solidFill>
                <a:latin typeface="Tahoma" panose="020B0604030504040204" pitchFamily="34" charset="0"/>
              </a:defRPr>
            </a:lvl4pPr>
            <a:lvl5pPr marL="1970166" indent="-218907">
              <a:defRPr sz="1900">
                <a:solidFill>
                  <a:srgbClr val="002AB0"/>
                </a:solidFill>
                <a:latin typeface="Tahoma" panose="020B0604030504040204" pitchFamily="34" charset="0"/>
              </a:defRPr>
            </a:lvl5pPr>
            <a:lvl6pPr marL="2407981" indent="-218907" eaLnBrk="0" fontAlgn="base" hangingPunct="0">
              <a:spcBef>
                <a:spcPct val="0"/>
              </a:spcBef>
              <a:spcAft>
                <a:spcPct val="0"/>
              </a:spcAft>
              <a:defRPr sz="1900">
                <a:solidFill>
                  <a:srgbClr val="002AB0"/>
                </a:solidFill>
                <a:latin typeface="Tahoma" panose="020B0604030504040204" pitchFamily="34" charset="0"/>
              </a:defRPr>
            </a:lvl6pPr>
            <a:lvl7pPr marL="2845796" indent="-218907" eaLnBrk="0" fontAlgn="base" hangingPunct="0">
              <a:spcBef>
                <a:spcPct val="0"/>
              </a:spcBef>
              <a:spcAft>
                <a:spcPct val="0"/>
              </a:spcAft>
              <a:defRPr sz="1900">
                <a:solidFill>
                  <a:srgbClr val="002AB0"/>
                </a:solidFill>
                <a:latin typeface="Tahoma" panose="020B0604030504040204" pitchFamily="34" charset="0"/>
              </a:defRPr>
            </a:lvl7pPr>
            <a:lvl8pPr marL="3283610" indent="-218907" eaLnBrk="0" fontAlgn="base" hangingPunct="0">
              <a:spcBef>
                <a:spcPct val="0"/>
              </a:spcBef>
              <a:spcAft>
                <a:spcPct val="0"/>
              </a:spcAft>
              <a:defRPr sz="1900">
                <a:solidFill>
                  <a:srgbClr val="002AB0"/>
                </a:solidFill>
                <a:latin typeface="Tahoma" panose="020B0604030504040204" pitchFamily="34" charset="0"/>
              </a:defRPr>
            </a:lvl8pPr>
            <a:lvl9pPr marL="3721425" indent="-218907" eaLnBrk="0" fontAlgn="base" hangingPunct="0">
              <a:spcBef>
                <a:spcPct val="0"/>
              </a:spcBef>
              <a:spcAft>
                <a:spcPct val="0"/>
              </a:spcAft>
              <a:defRPr sz="1900">
                <a:solidFill>
                  <a:srgbClr val="002AB0"/>
                </a:solidFill>
                <a:latin typeface="Tahoma" panose="020B0604030504040204" pitchFamily="34" charset="0"/>
              </a:defRPr>
            </a:lvl9pPr>
          </a:lstStyle>
          <a:p>
            <a:fld id="{714F696B-72E7-4601-A696-CB71E70C1786}" type="slidenum">
              <a:rPr lang="en-US" altLang="es-ES" sz="1200">
                <a:solidFill>
                  <a:schemeClr val="tx1"/>
                </a:solidFill>
                <a:latin typeface="Times New Roman" panose="02020603050405020304" pitchFamily="18" charset="0"/>
              </a:rPr>
              <a:pPr/>
              <a:t>21</a:t>
            </a:fld>
            <a:endParaRPr lang="en-US" altLang="es-ES" sz="1200">
              <a:solidFill>
                <a:schemeClr val="tx1"/>
              </a:solidFill>
              <a:latin typeface="Times New Roman" panose="02020603050405020304" pitchFamily="18" charset="0"/>
            </a:endParaRPr>
          </a:p>
        </p:txBody>
      </p:sp>
    </p:spTree>
    <p:extLst>
      <p:ext uri="{BB962C8B-B14F-4D97-AF65-F5344CB8AC3E}">
        <p14:creationId xmlns:p14="http://schemas.microsoft.com/office/powerpoint/2010/main" val="10421884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1 Marcador de imagen de diapositiva"/>
          <p:cNvSpPr>
            <a:spLocks noGrp="1" noRot="1" noChangeAspect="1" noTextEdit="1"/>
          </p:cNvSpPr>
          <p:nvPr>
            <p:ph type="sldImg"/>
          </p:nvPr>
        </p:nvSpPr>
        <p:spPr>
          <a:ln/>
        </p:spPr>
      </p:sp>
      <p:sp>
        <p:nvSpPr>
          <p:cNvPr id="13315" name="2 Marcador de notas"/>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s-ES_tradnl" altLang="es-ES" smtClean="0"/>
          </a:p>
        </p:txBody>
      </p:sp>
      <p:sp>
        <p:nvSpPr>
          <p:cNvPr id="13316" name="3 Marcador de número de diapositiva"/>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900">
                <a:solidFill>
                  <a:srgbClr val="002AB0"/>
                </a:solidFill>
                <a:latin typeface="Tahoma" panose="020B0604030504040204" pitchFamily="34" charset="0"/>
              </a:defRPr>
            </a:lvl1pPr>
            <a:lvl2pPr marL="711449" indent="-273634">
              <a:defRPr sz="1900">
                <a:solidFill>
                  <a:srgbClr val="002AB0"/>
                </a:solidFill>
                <a:latin typeface="Tahoma" panose="020B0604030504040204" pitchFamily="34" charset="0"/>
              </a:defRPr>
            </a:lvl2pPr>
            <a:lvl3pPr marL="1094537" indent="-218907">
              <a:defRPr sz="1900">
                <a:solidFill>
                  <a:srgbClr val="002AB0"/>
                </a:solidFill>
                <a:latin typeface="Tahoma" panose="020B0604030504040204" pitchFamily="34" charset="0"/>
              </a:defRPr>
            </a:lvl3pPr>
            <a:lvl4pPr marL="1532352" indent="-218907">
              <a:defRPr sz="1900">
                <a:solidFill>
                  <a:srgbClr val="002AB0"/>
                </a:solidFill>
                <a:latin typeface="Tahoma" panose="020B0604030504040204" pitchFamily="34" charset="0"/>
              </a:defRPr>
            </a:lvl4pPr>
            <a:lvl5pPr marL="1970166" indent="-218907">
              <a:defRPr sz="1900">
                <a:solidFill>
                  <a:srgbClr val="002AB0"/>
                </a:solidFill>
                <a:latin typeface="Tahoma" panose="020B0604030504040204" pitchFamily="34" charset="0"/>
              </a:defRPr>
            </a:lvl5pPr>
            <a:lvl6pPr marL="2407981" indent="-218907" eaLnBrk="0" fontAlgn="base" hangingPunct="0">
              <a:spcBef>
                <a:spcPct val="0"/>
              </a:spcBef>
              <a:spcAft>
                <a:spcPct val="0"/>
              </a:spcAft>
              <a:defRPr sz="1900">
                <a:solidFill>
                  <a:srgbClr val="002AB0"/>
                </a:solidFill>
                <a:latin typeface="Tahoma" panose="020B0604030504040204" pitchFamily="34" charset="0"/>
              </a:defRPr>
            </a:lvl6pPr>
            <a:lvl7pPr marL="2845796" indent="-218907" eaLnBrk="0" fontAlgn="base" hangingPunct="0">
              <a:spcBef>
                <a:spcPct val="0"/>
              </a:spcBef>
              <a:spcAft>
                <a:spcPct val="0"/>
              </a:spcAft>
              <a:defRPr sz="1900">
                <a:solidFill>
                  <a:srgbClr val="002AB0"/>
                </a:solidFill>
                <a:latin typeface="Tahoma" panose="020B0604030504040204" pitchFamily="34" charset="0"/>
              </a:defRPr>
            </a:lvl7pPr>
            <a:lvl8pPr marL="3283610" indent="-218907" eaLnBrk="0" fontAlgn="base" hangingPunct="0">
              <a:spcBef>
                <a:spcPct val="0"/>
              </a:spcBef>
              <a:spcAft>
                <a:spcPct val="0"/>
              </a:spcAft>
              <a:defRPr sz="1900">
                <a:solidFill>
                  <a:srgbClr val="002AB0"/>
                </a:solidFill>
                <a:latin typeface="Tahoma" panose="020B0604030504040204" pitchFamily="34" charset="0"/>
              </a:defRPr>
            </a:lvl8pPr>
            <a:lvl9pPr marL="3721425" indent="-218907" eaLnBrk="0" fontAlgn="base" hangingPunct="0">
              <a:spcBef>
                <a:spcPct val="0"/>
              </a:spcBef>
              <a:spcAft>
                <a:spcPct val="0"/>
              </a:spcAft>
              <a:defRPr sz="1900">
                <a:solidFill>
                  <a:srgbClr val="002AB0"/>
                </a:solidFill>
                <a:latin typeface="Tahoma" panose="020B0604030504040204" pitchFamily="34" charset="0"/>
              </a:defRPr>
            </a:lvl9pPr>
          </a:lstStyle>
          <a:p>
            <a:fld id="{714F696B-72E7-4601-A696-CB71E70C1786}" type="slidenum">
              <a:rPr lang="en-US" altLang="es-ES" sz="1200">
                <a:solidFill>
                  <a:schemeClr val="tx1"/>
                </a:solidFill>
                <a:latin typeface="Times New Roman" panose="02020603050405020304" pitchFamily="18" charset="0"/>
              </a:rPr>
              <a:pPr/>
              <a:t>22</a:t>
            </a:fld>
            <a:endParaRPr lang="en-US" altLang="es-ES" sz="1200">
              <a:solidFill>
                <a:schemeClr val="tx1"/>
              </a:solidFill>
              <a:latin typeface="Times New Roman" panose="02020603050405020304" pitchFamily="18" charset="0"/>
            </a:endParaRPr>
          </a:p>
        </p:txBody>
      </p:sp>
    </p:spTree>
    <p:extLst>
      <p:ext uri="{BB962C8B-B14F-4D97-AF65-F5344CB8AC3E}">
        <p14:creationId xmlns:p14="http://schemas.microsoft.com/office/powerpoint/2010/main" val="5753906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1 Marcador de imagen de diapositiva"/>
          <p:cNvSpPr>
            <a:spLocks noGrp="1" noRot="1" noChangeAspect="1" noTextEdit="1"/>
          </p:cNvSpPr>
          <p:nvPr>
            <p:ph type="sldImg"/>
          </p:nvPr>
        </p:nvSpPr>
        <p:spPr>
          <a:ln/>
        </p:spPr>
      </p:sp>
      <p:sp>
        <p:nvSpPr>
          <p:cNvPr id="13315" name="2 Marcador de notas"/>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s-ES_tradnl" altLang="es-ES" smtClean="0"/>
          </a:p>
        </p:txBody>
      </p:sp>
      <p:sp>
        <p:nvSpPr>
          <p:cNvPr id="13316" name="3 Marcador de número de diapositiva"/>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900">
                <a:solidFill>
                  <a:srgbClr val="002AB0"/>
                </a:solidFill>
                <a:latin typeface="Tahoma" panose="020B0604030504040204" pitchFamily="34" charset="0"/>
              </a:defRPr>
            </a:lvl1pPr>
            <a:lvl2pPr marL="711449" indent="-273634">
              <a:defRPr sz="1900">
                <a:solidFill>
                  <a:srgbClr val="002AB0"/>
                </a:solidFill>
                <a:latin typeface="Tahoma" panose="020B0604030504040204" pitchFamily="34" charset="0"/>
              </a:defRPr>
            </a:lvl2pPr>
            <a:lvl3pPr marL="1094537" indent="-218907">
              <a:defRPr sz="1900">
                <a:solidFill>
                  <a:srgbClr val="002AB0"/>
                </a:solidFill>
                <a:latin typeface="Tahoma" panose="020B0604030504040204" pitchFamily="34" charset="0"/>
              </a:defRPr>
            </a:lvl3pPr>
            <a:lvl4pPr marL="1532352" indent="-218907">
              <a:defRPr sz="1900">
                <a:solidFill>
                  <a:srgbClr val="002AB0"/>
                </a:solidFill>
                <a:latin typeface="Tahoma" panose="020B0604030504040204" pitchFamily="34" charset="0"/>
              </a:defRPr>
            </a:lvl4pPr>
            <a:lvl5pPr marL="1970166" indent="-218907">
              <a:defRPr sz="1900">
                <a:solidFill>
                  <a:srgbClr val="002AB0"/>
                </a:solidFill>
                <a:latin typeface="Tahoma" panose="020B0604030504040204" pitchFamily="34" charset="0"/>
              </a:defRPr>
            </a:lvl5pPr>
            <a:lvl6pPr marL="2407981" indent="-218907" eaLnBrk="0" fontAlgn="base" hangingPunct="0">
              <a:spcBef>
                <a:spcPct val="0"/>
              </a:spcBef>
              <a:spcAft>
                <a:spcPct val="0"/>
              </a:spcAft>
              <a:defRPr sz="1900">
                <a:solidFill>
                  <a:srgbClr val="002AB0"/>
                </a:solidFill>
                <a:latin typeface="Tahoma" panose="020B0604030504040204" pitchFamily="34" charset="0"/>
              </a:defRPr>
            </a:lvl6pPr>
            <a:lvl7pPr marL="2845796" indent="-218907" eaLnBrk="0" fontAlgn="base" hangingPunct="0">
              <a:spcBef>
                <a:spcPct val="0"/>
              </a:spcBef>
              <a:spcAft>
                <a:spcPct val="0"/>
              </a:spcAft>
              <a:defRPr sz="1900">
                <a:solidFill>
                  <a:srgbClr val="002AB0"/>
                </a:solidFill>
                <a:latin typeface="Tahoma" panose="020B0604030504040204" pitchFamily="34" charset="0"/>
              </a:defRPr>
            </a:lvl7pPr>
            <a:lvl8pPr marL="3283610" indent="-218907" eaLnBrk="0" fontAlgn="base" hangingPunct="0">
              <a:spcBef>
                <a:spcPct val="0"/>
              </a:spcBef>
              <a:spcAft>
                <a:spcPct val="0"/>
              </a:spcAft>
              <a:defRPr sz="1900">
                <a:solidFill>
                  <a:srgbClr val="002AB0"/>
                </a:solidFill>
                <a:latin typeface="Tahoma" panose="020B0604030504040204" pitchFamily="34" charset="0"/>
              </a:defRPr>
            </a:lvl8pPr>
            <a:lvl9pPr marL="3721425" indent="-218907" eaLnBrk="0" fontAlgn="base" hangingPunct="0">
              <a:spcBef>
                <a:spcPct val="0"/>
              </a:spcBef>
              <a:spcAft>
                <a:spcPct val="0"/>
              </a:spcAft>
              <a:defRPr sz="1900">
                <a:solidFill>
                  <a:srgbClr val="002AB0"/>
                </a:solidFill>
                <a:latin typeface="Tahoma" panose="020B0604030504040204" pitchFamily="34" charset="0"/>
              </a:defRPr>
            </a:lvl9pPr>
          </a:lstStyle>
          <a:p>
            <a:fld id="{714F696B-72E7-4601-A696-CB71E70C1786}" type="slidenum">
              <a:rPr lang="en-US" altLang="es-ES" sz="1200">
                <a:solidFill>
                  <a:schemeClr val="tx1"/>
                </a:solidFill>
                <a:latin typeface="Times New Roman" panose="02020603050405020304" pitchFamily="18" charset="0"/>
              </a:rPr>
              <a:pPr/>
              <a:t>23</a:t>
            </a:fld>
            <a:endParaRPr lang="en-US" altLang="es-ES" sz="1200">
              <a:solidFill>
                <a:schemeClr val="tx1"/>
              </a:solidFill>
              <a:latin typeface="Times New Roman" panose="02020603050405020304" pitchFamily="18" charset="0"/>
            </a:endParaRPr>
          </a:p>
        </p:txBody>
      </p:sp>
    </p:spTree>
    <p:extLst>
      <p:ext uri="{BB962C8B-B14F-4D97-AF65-F5344CB8AC3E}">
        <p14:creationId xmlns:p14="http://schemas.microsoft.com/office/powerpoint/2010/main" val="39627364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1 Marcador de imagen de diapositiva"/>
          <p:cNvSpPr>
            <a:spLocks noGrp="1" noRot="1" noChangeAspect="1" noTextEdit="1"/>
          </p:cNvSpPr>
          <p:nvPr>
            <p:ph type="sldImg"/>
          </p:nvPr>
        </p:nvSpPr>
        <p:spPr>
          <a:ln/>
        </p:spPr>
      </p:sp>
      <p:sp>
        <p:nvSpPr>
          <p:cNvPr id="13315" name="2 Marcador de notas"/>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s-ES_tradnl" altLang="es-ES" smtClean="0"/>
          </a:p>
        </p:txBody>
      </p:sp>
      <p:sp>
        <p:nvSpPr>
          <p:cNvPr id="13316" name="3 Marcador de número de diapositiva"/>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900">
                <a:solidFill>
                  <a:srgbClr val="002AB0"/>
                </a:solidFill>
                <a:latin typeface="Tahoma" panose="020B0604030504040204" pitchFamily="34" charset="0"/>
              </a:defRPr>
            </a:lvl1pPr>
            <a:lvl2pPr marL="711449" indent="-273634">
              <a:defRPr sz="1900">
                <a:solidFill>
                  <a:srgbClr val="002AB0"/>
                </a:solidFill>
                <a:latin typeface="Tahoma" panose="020B0604030504040204" pitchFamily="34" charset="0"/>
              </a:defRPr>
            </a:lvl2pPr>
            <a:lvl3pPr marL="1094537" indent="-218907">
              <a:defRPr sz="1900">
                <a:solidFill>
                  <a:srgbClr val="002AB0"/>
                </a:solidFill>
                <a:latin typeface="Tahoma" panose="020B0604030504040204" pitchFamily="34" charset="0"/>
              </a:defRPr>
            </a:lvl3pPr>
            <a:lvl4pPr marL="1532352" indent="-218907">
              <a:defRPr sz="1900">
                <a:solidFill>
                  <a:srgbClr val="002AB0"/>
                </a:solidFill>
                <a:latin typeface="Tahoma" panose="020B0604030504040204" pitchFamily="34" charset="0"/>
              </a:defRPr>
            </a:lvl4pPr>
            <a:lvl5pPr marL="1970166" indent="-218907">
              <a:defRPr sz="1900">
                <a:solidFill>
                  <a:srgbClr val="002AB0"/>
                </a:solidFill>
                <a:latin typeface="Tahoma" panose="020B0604030504040204" pitchFamily="34" charset="0"/>
              </a:defRPr>
            </a:lvl5pPr>
            <a:lvl6pPr marL="2407981" indent="-218907" eaLnBrk="0" fontAlgn="base" hangingPunct="0">
              <a:spcBef>
                <a:spcPct val="0"/>
              </a:spcBef>
              <a:spcAft>
                <a:spcPct val="0"/>
              </a:spcAft>
              <a:defRPr sz="1900">
                <a:solidFill>
                  <a:srgbClr val="002AB0"/>
                </a:solidFill>
                <a:latin typeface="Tahoma" panose="020B0604030504040204" pitchFamily="34" charset="0"/>
              </a:defRPr>
            </a:lvl6pPr>
            <a:lvl7pPr marL="2845796" indent="-218907" eaLnBrk="0" fontAlgn="base" hangingPunct="0">
              <a:spcBef>
                <a:spcPct val="0"/>
              </a:spcBef>
              <a:spcAft>
                <a:spcPct val="0"/>
              </a:spcAft>
              <a:defRPr sz="1900">
                <a:solidFill>
                  <a:srgbClr val="002AB0"/>
                </a:solidFill>
                <a:latin typeface="Tahoma" panose="020B0604030504040204" pitchFamily="34" charset="0"/>
              </a:defRPr>
            </a:lvl7pPr>
            <a:lvl8pPr marL="3283610" indent="-218907" eaLnBrk="0" fontAlgn="base" hangingPunct="0">
              <a:spcBef>
                <a:spcPct val="0"/>
              </a:spcBef>
              <a:spcAft>
                <a:spcPct val="0"/>
              </a:spcAft>
              <a:defRPr sz="1900">
                <a:solidFill>
                  <a:srgbClr val="002AB0"/>
                </a:solidFill>
                <a:latin typeface="Tahoma" panose="020B0604030504040204" pitchFamily="34" charset="0"/>
              </a:defRPr>
            </a:lvl8pPr>
            <a:lvl9pPr marL="3721425" indent="-218907" eaLnBrk="0" fontAlgn="base" hangingPunct="0">
              <a:spcBef>
                <a:spcPct val="0"/>
              </a:spcBef>
              <a:spcAft>
                <a:spcPct val="0"/>
              </a:spcAft>
              <a:defRPr sz="1900">
                <a:solidFill>
                  <a:srgbClr val="002AB0"/>
                </a:solidFill>
                <a:latin typeface="Tahoma" panose="020B0604030504040204" pitchFamily="34" charset="0"/>
              </a:defRPr>
            </a:lvl9pPr>
          </a:lstStyle>
          <a:p>
            <a:fld id="{714F696B-72E7-4601-A696-CB71E70C1786}" type="slidenum">
              <a:rPr lang="en-US" altLang="es-ES" sz="1200">
                <a:solidFill>
                  <a:schemeClr val="tx1"/>
                </a:solidFill>
                <a:latin typeface="Times New Roman" panose="02020603050405020304" pitchFamily="18" charset="0"/>
              </a:rPr>
              <a:pPr/>
              <a:t>24</a:t>
            </a:fld>
            <a:endParaRPr lang="en-US" altLang="es-ES" sz="1200">
              <a:solidFill>
                <a:schemeClr val="tx1"/>
              </a:solidFill>
              <a:latin typeface="Times New Roman" panose="02020603050405020304" pitchFamily="18" charset="0"/>
            </a:endParaRPr>
          </a:p>
        </p:txBody>
      </p:sp>
    </p:spTree>
    <p:extLst>
      <p:ext uri="{BB962C8B-B14F-4D97-AF65-F5344CB8AC3E}">
        <p14:creationId xmlns:p14="http://schemas.microsoft.com/office/powerpoint/2010/main" val="176833574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900">
                <a:solidFill>
                  <a:srgbClr val="002AB0"/>
                </a:solidFill>
                <a:latin typeface="Tahoma" panose="020B0604030504040204" pitchFamily="34" charset="0"/>
              </a:defRPr>
            </a:lvl1pPr>
            <a:lvl2pPr marL="711449" indent="-273634">
              <a:defRPr sz="1900">
                <a:solidFill>
                  <a:srgbClr val="002AB0"/>
                </a:solidFill>
                <a:latin typeface="Tahoma" panose="020B0604030504040204" pitchFamily="34" charset="0"/>
              </a:defRPr>
            </a:lvl2pPr>
            <a:lvl3pPr marL="1094537" indent="-218907">
              <a:defRPr sz="1900">
                <a:solidFill>
                  <a:srgbClr val="002AB0"/>
                </a:solidFill>
                <a:latin typeface="Tahoma" panose="020B0604030504040204" pitchFamily="34" charset="0"/>
              </a:defRPr>
            </a:lvl3pPr>
            <a:lvl4pPr marL="1532352" indent="-218907">
              <a:defRPr sz="1900">
                <a:solidFill>
                  <a:srgbClr val="002AB0"/>
                </a:solidFill>
                <a:latin typeface="Tahoma" panose="020B0604030504040204" pitchFamily="34" charset="0"/>
              </a:defRPr>
            </a:lvl4pPr>
            <a:lvl5pPr marL="1970166" indent="-218907">
              <a:defRPr sz="1900">
                <a:solidFill>
                  <a:srgbClr val="002AB0"/>
                </a:solidFill>
                <a:latin typeface="Tahoma" panose="020B0604030504040204" pitchFamily="34" charset="0"/>
              </a:defRPr>
            </a:lvl5pPr>
            <a:lvl6pPr marL="2407981" indent="-218907" eaLnBrk="0" fontAlgn="base" hangingPunct="0">
              <a:spcBef>
                <a:spcPct val="0"/>
              </a:spcBef>
              <a:spcAft>
                <a:spcPct val="0"/>
              </a:spcAft>
              <a:defRPr sz="1900">
                <a:solidFill>
                  <a:srgbClr val="002AB0"/>
                </a:solidFill>
                <a:latin typeface="Tahoma" panose="020B0604030504040204" pitchFamily="34" charset="0"/>
              </a:defRPr>
            </a:lvl6pPr>
            <a:lvl7pPr marL="2845796" indent="-218907" eaLnBrk="0" fontAlgn="base" hangingPunct="0">
              <a:spcBef>
                <a:spcPct val="0"/>
              </a:spcBef>
              <a:spcAft>
                <a:spcPct val="0"/>
              </a:spcAft>
              <a:defRPr sz="1900">
                <a:solidFill>
                  <a:srgbClr val="002AB0"/>
                </a:solidFill>
                <a:latin typeface="Tahoma" panose="020B0604030504040204" pitchFamily="34" charset="0"/>
              </a:defRPr>
            </a:lvl7pPr>
            <a:lvl8pPr marL="3283610" indent="-218907" eaLnBrk="0" fontAlgn="base" hangingPunct="0">
              <a:spcBef>
                <a:spcPct val="0"/>
              </a:spcBef>
              <a:spcAft>
                <a:spcPct val="0"/>
              </a:spcAft>
              <a:defRPr sz="1900">
                <a:solidFill>
                  <a:srgbClr val="002AB0"/>
                </a:solidFill>
                <a:latin typeface="Tahoma" panose="020B0604030504040204" pitchFamily="34" charset="0"/>
              </a:defRPr>
            </a:lvl8pPr>
            <a:lvl9pPr marL="3721425" indent="-218907" eaLnBrk="0" fontAlgn="base" hangingPunct="0">
              <a:spcBef>
                <a:spcPct val="0"/>
              </a:spcBef>
              <a:spcAft>
                <a:spcPct val="0"/>
              </a:spcAft>
              <a:defRPr sz="1900">
                <a:solidFill>
                  <a:srgbClr val="002AB0"/>
                </a:solidFill>
                <a:latin typeface="Tahoma" panose="020B0604030504040204" pitchFamily="34" charset="0"/>
              </a:defRPr>
            </a:lvl9pPr>
          </a:lstStyle>
          <a:p>
            <a:fld id="{B7380DF9-C8F3-4747-8EFE-B8A84D06B2CB}" type="slidenum">
              <a:rPr lang="en-US" altLang="es-ES" sz="1200">
                <a:solidFill>
                  <a:schemeClr val="tx1"/>
                </a:solidFill>
                <a:latin typeface="Times New Roman" panose="02020603050405020304" pitchFamily="18" charset="0"/>
              </a:rPr>
              <a:pPr/>
              <a:t>25</a:t>
            </a:fld>
            <a:endParaRPr lang="en-US" altLang="es-ES" sz="1200">
              <a:solidFill>
                <a:schemeClr val="tx1"/>
              </a:solidFill>
              <a:latin typeface="Times New Roman" panose="02020603050405020304" pitchFamily="18" charset="0"/>
            </a:endParaRPr>
          </a:p>
        </p:txBody>
      </p:sp>
      <p:sp>
        <p:nvSpPr>
          <p:cNvPr id="9219" name="Rectangle 2"/>
          <p:cNvSpPr>
            <a:spLocks noGrp="1" noRot="1" noChangeAspect="1" noChangeArrowheads="1" noTextEdit="1"/>
          </p:cNvSpPr>
          <p:nvPr>
            <p:ph type="sldImg"/>
          </p:nvPr>
        </p:nvSpPr>
        <p:spPr>
          <a:ln/>
        </p:spPr>
      </p:sp>
      <p:sp>
        <p:nvSpPr>
          <p:cNvPr id="92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es-ES" smtClean="0"/>
          </a:p>
        </p:txBody>
      </p:sp>
    </p:spTree>
    <p:extLst>
      <p:ext uri="{BB962C8B-B14F-4D97-AF65-F5344CB8AC3E}">
        <p14:creationId xmlns:p14="http://schemas.microsoft.com/office/powerpoint/2010/main" val="396043877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1 Marcador de imagen de diapositiva"/>
          <p:cNvSpPr>
            <a:spLocks noGrp="1" noRot="1" noChangeAspect="1" noTextEdit="1"/>
          </p:cNvSpPr>
          <p:nvPr>
            <p:ph type="sldImg"/>
          </p:nvPr>
        </p:nvSpPr>
        <p:spPr>
          <a:ln/>
        </p:spPr>
      </p:sp>
      <p:sp>
        <p:nvSpPr>
          <p:cNvPr id="13315" name="2 Marcador de notas"/>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s-ES_tradnl" altLang="es-ES" smtClean="0"/>
          </a:p>
        </p:txBody>
      </p:sp>
      <p:sp>
        <p:nvSpPr>
          <p:cNvPr id="13316" name="3 Marcador de número de diapositiva"/>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900">
                <a:solidFill>
                  <a:srgbClr val="002AB0"/>
                </a:solidFill>
                <a:latin typeface="Tahoma" panose="020B0604030504040204" pitchFamily="34" charset="0"/>
              </a:defRPr>
            </a:lvl1pPr>
            <a:lvl2pPr marL="711449" indent="-273634">
              <a:defRPr sz="1900">
                <a:solidFill>
                  <a:srgbClr val="002AB0"/>
                </a:solidFill>
                <a:latin typeface="Tahoma" panose="020B0604030504040204" pitchFamily="34" charset="0"/>
              </a:defRPr>
            </a:lvl2pPr>
            <a:lvl3pPr marL="1094537" indent="-218907">
              <a:defRPr sz="1900">
                <a:solidFill>
                  <a:srgbClr val="002AB0"/>
                </a:solidFill>
                <a:latin typeface="Tahoma" panose="020B0604030504040204" pitchFamily="34" charset="0"/>
              </a:defRPr>
            </a:lvl3pPr>
            <a:lvl4pPr marL="1532352" indent="-218907">
              <a:defRPr sz="1900">
                <a:solidFill>
                  <a:srgbClr val="002AB0"/>
                </a:solidFill>
                <a:latin typeface="Tahoma" panose="020B0604030504040204" pitchFamily="34" charset="0"/>
              </a:defRPr>
            </a:lvl4pPr>
            <a:lvl5pPr marL="1970166" indent="-218907">
              <a:defRPr sz="1900">
                <a:solidFill>
                  <a:srgbClr val="002AB0"/>
                </a:solidFill>
                <a:latin typeface="Tahoma" panose="020B0604030504040204" pitchFamily="34" charset="0"/>
              </a:defRPr>
            </a:lvl5pPr>
            <a:lvl6pPr marL="2407981" indent="-218907" eaLnBrk="0" fontAlgn="base" hangingPunct="0">
              <a:spcBef>
                <a:spcPct val="0"/>
              </a:spcBef>
              <a:spcAft>
                <a:spcPct val="0"/>
              </a:spcAft>
              <a:defRPr sz="1900">
                <a:solidFill>
                  <a:srgbClr val="002AB0"/>
                </a:solidFill>
                <a:latin typeface="Tahoma" panose="020B0604030504040204" pitchFamily="34" charset="0"/>
              </a:defRPr>
            </a:lvl6pPr>
            <a:lvl7pPr marL="2845796" indent="-218907" eaLnBrk="0" fontAlgn="base" hangingPunct="0">
              <a:spcBef>
                <a:spcPct val="0"/>
              </a:spcBef>
              <a:spcAft>
                <a:spcPct val="0"/>
              </a:spcAft>
              <a:defRPr sz="1900">
                <a:solidFill>
                  <a:srgbClr val="002AB0"/>
                </a:solidFill>
                <a:latin typeface="Tahoma" panose="020B0604030504040204" pitchFamily="34" charset="0"/>
              </a:defRPr>
            </a:lvl7pPr>
            <a:lvl8pPr marL="3283610" indent="-218907" eaLnBrk="0" fontAlgn="base" hangingPunct="0">
              <a:spcBef>
                <a:spcPct val="0"/>
              </a:spcBef>
              <a:spcAft>
                <a:spcPct val="0"/>
              </a:spcAft>
              <a:defRPr sz="1900">
                <a:solidFill>
                  <a:srgbClr val="002AB0"/>
                </a:solidFill>
                <a:latin typeface="Tahoma" panose="020B0604030504040204" pitchFamily="34" charset="0"/>
              </a:defRPr>
            </a:lvl8pPr>
            <a:lvl9pPr marL="3721425" indent="-218907" eaLnBrk="0" fontAlgn="base" hangingPunct="0">
              <a:spcBef>
                <a:spcPct val="0"/>
              </a:spcBef>
              <a:spcAft>
                <a:spcPct val="0"/>
              </a:spcAft>
              <a:defRPr sz="1900">
                <a:solidFill>
                  <a:srgbClr val="002AB0"/>
                </a:solidFill>
                <a:latin typeface="Tahoma" panose="020B0604030504040204" pitchFamily="34" charset="0"/>
              </a:defRPr>
            </a:lvl9pPr>
          </a:lstStyle>
          <a:p>
            <a:fld id="{714F696B-72E7-4601-A696-CB71E70C1786}" type="slidenum">
              <a:rPr lang="en-US" altLang="es-ES" sz="1200">
                <a:solidFill>
                  <a:schemeClr val="tx1"/>
                </a:solidFill>
                <a:latin typeface="Times New Roman" panose="02020603050405020304" pitchFamily="18" charset="0"/>
              </a:rPr>
              <a:pPr/>
              <a:t>26</a:t>
            </a:fld>
            <a:endParaRPr lang="en-US" altLang="es-ES" sz="1200">
              <a:solidFill>
                <a:schemeClr val="tx1"/>
              </a:solidFill>
              <a:latin typeface="Times New Roman" panose="02020603050405020304" pitchFamily="18" charset="0"/>
            </a:endParaRPr>
          </a:p>
        </p:txBody>
      </p:sp>
    </p:spTree>
    <p:extLst>
      <p:ext uri="{BB962C8B-B14F-4D97-AF65-F5344CB8AC3E}">
        <p14:creationId xmlns:p14="http://schemas.microsoft.com/office/powerpoint/2010/main" val="130862224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1 Marcador de imagen de diapositiva"/>
          <p:cNvSpPr>
            <a:spLocks noGrp="1" noRot="1" noChangeAspect="1" noTextEdit="1"/>
          </p:cNvSpPr>
          <p:nvPr>
            <p:ph type="sldImg"/>
          </p:nvPr>
        </p:nvSpPr>
        <p:spPr>
          <a:ln/>
        </p:spPr>
      </p:sp>
      <p:sp>
        <p:nvSpPr>
          <p:cNvPr id="13315" name="2 Marcador de notas"/>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s-ES_tradnl" altLang="es-ES" smtClean="0"/>
          </a:p>
        </p:txBody>
      </p:sp>
      <p:sp>
        <p:nvSpPr>
          <p:cNvPr id="13316" name="3 Marcador de número de diapositiva"/>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900">
                <a:solidFill>
                  <a:srgbClr val="002AB0"/>
                </a:solidFill>
                <a:latin typeface="Tahoma" panose="020B0604030504040204" pitchFamily="34" charset="0"/>
              </a:defRPr>
            </a:lvl1pPr>
            <a:lvl2pPr marL="711449" indent="-273634">
              <a:defRPr sz="1900">
                <a:solidFill>
                  <a:srgbClr val="002AB0"/>
                </a:solidFill>
                <a:latin typeface="Tahoma" panose="020B0604030504040204" pitchFamily="34" charset="0"/>
              </a:defRPr>
            </a:lvl2pPr>
            <a:lvl3pPr marL="1094537" indent="-218907">
              <a:defRPr sz="1900">
                <a:solidFill>
                  <a:srgbClr val="002AB0"/>
                </a:solidFill>
                <a:latin typeface="Tahoma" panose="020B0604030504040204" pitchFamily="34" charset="0"/>
              </a:defRPr>
            </a:lvl3pPr>
            <a:lvl4pPr marL="1532352" indent="-218907">
              <a:defRPr sz="1900">
                <a:solidFill>
                  <a:srgbClr val="002AB0"/>
                </a:solidFill>
                <a:latin typeface="Tahoma" panose="020B0604030504040204" pitchFamily="34" charset="0"/>
              </a:defRPr>
            </a:lvl4pPr>
            <a:lvl5pPr marL="1970166" indent="-218907">
              <a:defRPr sz="1900">
                <a:solidFill>
                  <a:srgbClr val="002AB0"/>
                </a:solidFill>
                <a:latin typeface="Tahoma" panose="020B0604030504040204" pitchFamily="34" charset="0"/>
              </a:defRPr>
            </a:lvl5pPr>
            <a:lvl6pPr marL="2407981" indent="-218907" eaLnBrk="0" fontAlgn="base" hangingPunct="0">
              <a:spcBef>
                <a:spcPct val="0"/>
              </a:spcBef>
              <a:spcAft>
                <a:spcPct val="0"/>
              </a:spcAft>
              <a:defRPr sz="1900">
                <a:solidFill>
                  <a:srgbClr val="002AB0"/>
                </a:solidFill>
                <a:latin typeface="Tahoma" panose="020B0604030504040204" pitchFamily="34" charset="0"/>
              </a:defRPr>
            </a:lvl6pPr>
            <a:lvl7pPr marL="2845796" indent="-218907" eaLnBrk="0" fontAlgn="base" hangingPunct="0">
              <a:spcBef>
                <a:spcPct val="0"/>
              </a:spcBef>
              <a:spcAft>
                <a:spcPct val="0"/>
              </a:spcAft>
              <a:defRPr sz="1900">
                <a:solidFill>
                  <a:srgbClr val="002AB0"/>
                </a:solidFill>
                <a:latin typeface="Tahoma" panose="020B0604030504040204" pitchFamily="34" charset="0"/>
              </a:defRPr>
            </a:lvl7pPr>
            <a:lvl8pPr marL="3283610" indent="-218907" eaLnBrk="0" fontAlgn="base" hangingPunct="0">
              <a:spcBef>
                <a:spcPct val="0"/>
              </a:spcBef>
              <a:spcAft>
                <a:spcPct val="0"/>
              </a:spcAft>
              <a:defRPr sz="1900">
                <a:solidFill>
                  <a:srgbClr val="002AB0"/>
                </a:solidFill>
                <a:latin typeface="Tahoma" panose="020B0604030504040204" pitchFamily="34" charset="0"/>
              </a:defRPr>
            </a:lvl8pPr>
            <a:lvl9pPr marL="3721425" indent="-218907" eaLnBrk="0" fontAlgn="base" hangingPunct="0">
              <a:spcBef>
                <a:spcPct val="0"/>
              </a:spcBef>
              <a:spcAft>
                <a:spcPct val="0"/>
              </a:spcAft>
              <a:defRPr sz="1900">
                <a:solidFill>
                  <a:srgbClr val="002AB0"/>
                </a:solidFill>
                <a:latin typeface="Tahoma" panose="020B0604030504040204" pitchFamily="34" charset="0"/>
              </a:defRPr>
            </a:lvl9pPr>
          </a:lstStyle>
          <a:p>
            <a:fld id="{714F696B-72E7-4601-A696-CB71E70C1786}" type="slidenum">
              <a:rPr lang="en-US" altLang="es-ES" sz="1200">
                <a:solidFill>
                  <a:schemeClr val="tx1"/>
                </a:solidFill>
                <a:latin typeface="Times New Roman" panose="02020603050405020304" pitchFamily="18" charset="0"/>
              </a:rPr>
              <a:pPr/>
              <a:t>27</a:t>
            </a:fld>
            <a:endParaRPr lang="en-US" altLang="es-ES" sz="1200">
              <a:solidFill>
                <a:schemeClr val="tx1"/>
              </a:solidFill>
              <a:latin typeface="Times New Roman" panose="02020603050405020304" pitchFamily="18" charset="0"/>
            </a:endParaRPr>
          </a:p>
        </p:txBody>
      </p:sp>
    </p:spTree>
    <p:extLst>
      <p:ext uri="{BB962C8B-B14F-4D97-AF65-F5344CB8AC3E}">
        <p14:creationId xmlns:p14="http://schemas.microsoft.com/office/powerpoint/2010/main" val="351008002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1 Marcador de imagen de diapositiva"/>
          <p:cNvSpPr>
            <a:spLocks noGrp="1" noRot="1" noChangeAspect="1" noTextEdit="1"/>
          </p:cNvSpPr>
          <p:nvPr>
            <p:ph type="sldImg"/>
          </p:nvPr>
        </p:nvSpPr>
        <p:spPr>
          <a:ln/>
        </p:spPr>
      </p:sp>
      <p:sp>
        <p:nvSpPr>
          <p:cNvPr id="13315" name="2 Marcador de notas"/>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s-ES_tradnl" altLang="es-ES" smtClean="0"/>
          </a:p>
        </p:txBody>
      </p:sp>
      <p:sp>
        <p:nvSpPr>
          <p:cNvPr id="13316" name="3 Marcador de número de diapositiva"/>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900">
                <a:solidFill>
                  <a:srgbClr val="002AB0"/>
                </a:solidFill>
                <a:latin typeface="Tahoma" panose="020B0604030504040204" pitchFamily="34" charset="0"/>
              </a:defRPr>
            </a:lvl1pPr>
            <a:lvl2pPr marL="711449" indent="-273634">
              <a:defRPr sz="1900">
                <a:solidFill>
                  <a:srgbClr val="002AB0"/>
                </a:solidFill>
                <a:latin typeface="Tahoma" panose="020B0604030504040204" pitchFamily="34" charset="0"/>
              </a:defRPr>
            </a:lvl2pPr>
            <a:lvl3pPr marL="1094537" indent="-218907">
              <a:defRPr sz="1900">
                <a:solidFill>
                  <a:srgbClr val="002AB0"/>
                </a:solidFill>
                <a:latin typeface="Tahoma" panose="020B0604030504040204" pitchFamily="34" charset="0"/>
              </a:defRPr>
            </a:lvl3pPr>
            <a:lvl4pPr marL="1532352" indent="-218907">
              <a:defRPr sz="1900">
                <a:solidFill>
                  <a:srgbClr val="002AB0"/>
                </a:solidFill>
                <a:latin typeface="Tahoma" panose="020B0604030504040204" pitchFamily="34" charset="0"/>
              </a:defRPr>
            </a:lvl4pPr>
            <a:lvl5pPr marL="1970166" indent="-218907">
              <a:defRPr sz="1900">
                <a:solidFill>
                  <a:srgbClr val="002AB0"/>
                </a:solidFill>
                <a:latin typeface="Tahoma" panose="020B0604030504040204" pitchFamily="34" charset="0"/>
              </a:defRPr>
            </a:lvl5pPr>
            <a:lvl6pPr marL="2407981" indent="-218907" eaLnBrk="0" fontAlgn="base" hangingPunct="0">
              <a:spcBef>
                <a:spcPct val="0"/>
              </a:spcBef>
              <a:spcAft>
                <a:spcPct val="0"/>
              </a:spcAft>
              <a:defRPr sz="1900">
                <a:solidFill>
                  <a:srgbClr val="002AB0"/>
                </a:solidFill>
                <a:latin typeface="Tahoma" panose="020B0604030504040204" pitchFamily="34" charset="0"/>
              </a:defRPr>
            </a:lvl6pPr>
            <a:lvl7pPr marL="2845796" indent="-218907" eaLnBrk="0" fontAlgn="base" hangingPunct="0">
              <a:spcBef>
                <a:spcPct val="0"/>
              </a:spcBef>
              <a:spcAft>
                <a:spcPct val="0"/>
              </a:spcAft>
              <a:defRPr sz="1900">
                <a:solidFill>
                  <a:srgbClr val="002AB0"/>
                </a:solidFill>
                <a:latin typeface="Tahoma" panose="020B0604030504040204" pitchFamily="34" charset="0"/>
              </a:defRPr>
            </a:lvl7pPr>
            <a:lvl8pPr marL="3283610" indent="-218907" eaLnBrk="0" fontAlgn="base" hangingPunct="0">
              <a:spcBef>
                <a:spcPct val="0"/>
              </a:spcBef>
              <a:spcAft>
                <a:spcPct val="0"/>
              </a:spcAft>
              <a:defRPr sz="1900">
                <a:solidFill>
                  <a:srgbClr val="002AB0"/>
                </a:solidFill>
                <a:latin typeface="Tahoma" panose="020B0604030504040204" pitchFamily="34" charset="0"/>
              </a:defRPr>
            </a:lvl8pPr>
            <a:lvl9pPr marL="3721425" indent="-218907" eaLnBrk="0" fontAlgn="base" hangingPunct="0">
              <a:spcBef>
                <a:spcPct val="0"/>
              </a:spcBef>
              <a:spcAft>
                <a:spcPct val="0"/>
              </a:spcAft>
              <a:defRPr sz="1900">
                <a:solidFill>
                  <a:srgbClr val="002AB0"/>
                </a:solidFill>
                <a:latin typeface="Tahoma" panose="020B0604030504040204" pitchFamily="34" charset="0"/>
              </a:defRPr>
            </a:lvl9pPr>
          </a:lstStyle>
          <a:p>
            <a:fld id="{714F696B-72E7-4601-A696-CB71E70C1786}" type="slidenum">
              <a:rPr lang="en-US" altLang="es-ES" sz="1200">
                <a:solidFill>
                  <a:schemeClr val="tx1"/>
                </a:solidFill>
                <a:latin typeface="Times New Roman" panose="02020603050405020304" pitchFamily="18" charset="0"/>
              </a:rPr>
              <a:pPr/>
              <a:t>28</a:t>
            </a:fld>
            <a:endParaRPr lang="en-US" altLang="es-ES" sz="1200">
              <a:solidFill>
                <a:schemeClr val="tx1"/>
              </a:solidFill>
              <a:latin typeface="Times New Roman" panose="02020603050405020304" pitchFamily="18" charset="0"/>
            </a:endParaRPr>
          </a:p>
        </p:txBody>
      </p:sp>
    </p:spTree>
    <p:extLst>
      <p:ext uri="{BB962C8B-B14F-4D97-AF65-F5344CB8AC3E}">
        <p14:creationId xmlns:p14="http://schemas.microsoft.com/office/powerpoint/2010/main" val="385941460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1 Marcador de imagen de diapositiva"/>
          <p:cNvSpPr>
            <a:spLocks noGrp="1" noRot="1" noChangeAspect="1" noTextEdit="1"/>
          </p:cNvSpPr>
          <p:nvPr>
            <p:ph type="sldImg"/>
          </p:nvPr>
        </p:nvSpPr>
        <p:spPr>
          <a:ln/>
        </p:spPr>
      </p:sp>
      <p:sp>
        <p:nvSpPr>
          <p:cNvPr id="13315" name="2 Marcador de notas"/>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s-ES_tradnl" altLang="es-ES" smtClean="0"/>
          </a:p>
        </p:txBody>
      </p:sp>
      <p:sp>
        <p:nvSpPr>
          <p:cNvPr id="13316" name="3 Marcador de número de diapositiva"/>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900">
                <a:solidFill>
                  <a:srgbClr val="002AB0"/>
                </a:solidFill>
                <a:latin typeface="Tahoma" panose="020B0604030504040204" pitchFamily="34" charset="0"/>
              </a:defRPr>
            </a:lvl1pPr>
            <a:lvl2pPr marL="711449" indent="-273634">
              <a:defRPr sz="1900">
                <a:solidFill>
                  <a:srgbClr val="002AB0"/>
                </a:solidFill>
                <a:latin typeface="Tahoma" panose="020B0604030504040204" pitchFamily="34" charset="0"/>
              </a:defRPr>
            </a:lvl2pPr>
            <a:lvl3pPr marL="1094537" indent="-218907">
              <a:defRPr sz="1900">
                <a:solidFill>
                  <a:srgbClr val="002AB0"/>
                </a:solidFill>
                <a:latin typeface="Tahoma" panose="020B0604030504040204" pitchFamily="34" charset="0"/>
              </a:defRPr>
            </a:lvl3pPr>
            <a:lvl4pPr marL="1532352" indent="-218907">
              <a:defRPr sz="1900">
                <a:solidFill>
                  <a:srgbClr val="002AB0"/>
                </a:solidFill>
                <a:latin typeface="Tahoma" panose="020B0604030504040204" pitchFamily="34" charset="0"/>
              </a:defRPr>
            </a:lvl4pPr>
            <a:lvl5pPr marL="1970166" indent="-218907">
              <a:defRPr sz="1900">
                <a:solidFill>
                  <a:srgbClr val="002AB0"/>
                </a:solidFill>
                <a:latin typeface="Tahoma" panose="020B0604030504040204" pitchFamily="34" charset="0"/>
              </a:defRPr>
            </a:lvl5pPr>
            <a:lvl6pPr marL="2407981" indent="-218907" eaLnBrk="0" fontAlgn="base" hangingPunct="0">
              <a:spcBef>
                <a:spcPct val="0"/>
              </a:spcBef>
              <a:spcAft>
                <a:spcPct val="0"/>
              </a:spcAft>
              <a:defRPr sz="1900">
                <a:solidFill>
                  <a:srgbClr val="002AB0"/>
                </a:solidFill>
                <a:latin typeface="Tahoma" panose="020B0604030504040204" pitchFamily="34" charset="0"/>
              </a:defRPr>
            </a:lvl6pPr>
            <a:lvl7pPr marL="2845796" indent="-218907" eaLnBrk="0" fontAlgn="base" hangingPunct="0">
              <a:spcBef>
                <a:spcPct val="0"/>
              </a:spcBef>
              <a:spcAft>
                <a:spcPct val="0"/>
              </a:spcAft>
              <a:defRPr sz="1900">
                <a:solidFill>
                  <a:srgbClr val="002AB0"/>
                </a:solidFill>
                <a:latin typeface="Tahoma" panose="020B0604030504040204" pitchFamily="34" charset="0"/>
              </a:defRPr>
            </a:lvl7pPr>
            <a:lvl8pPr marL="3283610" indent="-218907" eaLnBrk="0" fontAlgn="base" hangingPunct="0">
              <a:spcBef>
                <a:spcPct val="0"/>
              </a:spcBef>
              <a:spcAft>
                <a:spcPct val="0"/>
              </a:spcAft>
              <a:defRPr sz="1900">
                <a:solidFill>
                  <a:srgbClr val="002AB0"/>
                </a:solidFill>
                <a:latin typeface="Tahoma" panose="020B0604030504040204" pitchFamily="34" charset="0"/>
              </a:defRPr>
            </a:lvl8pPr>
            <a:lvl9pPr marL="3721425" indent="-218907" eaLnBrk="0" fontAlgn="base" hangingPunct="0">
              <a:spcBef>
                <a:spcPct val="0"/>
              </a:spcBef>
              <a:spcAft>
                <a:spcPct val="0"/>
              </a:spcAft>
              <a:defRPr sz="1900">
                <a:solidFill>
                  <a:srgbClr val="002AB0"/>
                </a:solidFill>
                <a:latin typeface="Tahoma" panose="020B0604030504040204" pitchFamily="34" charset="0"/>
              </a:defRPr>
            </a:lvl9pPr>
          </a:lstStyle>
          <a:p>
            <a:fld id="{714F696B-72E7-4601-A696-CB71E70C1786}" type="slidenum">
              <a:rPr lang="en-US" altLang="es-ES" sz="1200">
                <a:solidFill>
                  <a:schemeClr val="tx1"/>
                </a:solidFill>
                <a:latin typeface="Times New Roman" panose="02020603050405020304" pitchFamily="18" charset="0"/>
              </a:rPr>
              <a:pPr/>
              <a:t>29</a:t>
            </a:fld>
            <a:endParaRPr lang="en-US" altLang="es-ES" sz="1200">
              <a:solidFill>
                <a:schemeClr val="tx1"/>
              </a:solidFill>
              <a:latin typeface="Times New Roman" panose="02020603050405020304" pitchFamily="18" charset="0"/>
            </a:endParaRPr>
          </a:p>
        </p:txBody>
      </p:sp>
    </p:spTree>
    <p:extLst>
      <p:ext uri="{BB962C8B-B14F-4D97-AF65-F5344CB8AC3E}">
        <p14:creationId xmlns:p14="http://schemas.microsoft.com/office/powerpoint/2010/main" val="7858657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900">
                <a:solidFill>
                  <a:srgbClr val="002AB0"/>
                </a:solidFill>
                <a:latin typeface="Tahoma" panose="020B0604030504040204" pitchFamily="34" charset="0"/>
              </a:defRPr>
            </a:lvl1pPr>
            <a:lvl2pPr marL="711449" indent="-273634">
              <a:defRPr sz="1900">
                <a:solidFill>
                  <a:srgbClr val="002AB0"/>
                </a:solidFill>
                <a:latin typeface="Tahoma" panose="020B0604030504040204" pitchFamily="34" charset="0"/>
              </a:defRPr>
            </a:lvl2pPr>
            <a:lvl3pPr marL="1094537" indent="-218907">
              <a:defRPr sz="1900">
                <a:solidFill>
                  <a:srgbClr val="002AB0"/>
                </a:solidFill>
                <a:latin typeface="Tahoma" panose="020B0604030504040204" pitchFamily="34" charset="0"/>
              </a:defRPr>
            </a:lvl3pPr>
            <a:lvl4pPr marL="1532352" indent="-218907">
              <a:defRPr sz="1900">
                <a:solidFill>
                  <a:srgbClr val="002AB0"/>
                </a:solidFill>
                <a:latin typeface="Tahoma" panose="020B0604030504040204" pitchFamily="34" charset="0"/>
              </a:defRPr>
            </a:lvl4pPr>
            <a:lvl5pPr marL="1970166" indent="-218907">
              <a:defRPr sz="1900">
                <a:solidFill>
                  <a:srgbClr val="002AB0"/>
                </a:solidFill>
                <a:latin typeface="Tahoma" panose="020B0604030504040204" pitchFamily="34" charset="0"/>
              </a:defRPr>
            </a:lvl5pPr>
            <a:lvl6pPr marL="2407981" indent="-218907" eaLnBrk="0" fontAlgn="base" hangingPunct="0">
              <a:spcBef>
                <a:spcPct val="0"/>
              </a:spcBef>
              <a:spcAft>
                <a:spcPct val="0"/>
              </a:spcAft>
              <a:defRPr sz="1900">
                <a:solidFill>
                  <a:srgbClr val="002AB0"/>
                </a:solidFill>
                <a:latin typeface="Tahoma" panose="020B0604030504040204" pitchFamily="34" charset="0"/>
              </a:defRPr>
            </a:lvl6pPr>
            <a:lvl7pPr marL="2845796" indent="-218907" eaLnBrk="0" fontAlgn="base" hangingPunct="0">
              <a:spcBef>
                <a:spcPct val="0"/>
              </a:spcBef>
              <a:spcAft>
                <a:spcPct val="0"/>
              </a:spcAft>
              <a:defRPr sz="1900">
                <a:solidFill>
                  <a:srgbClr val="002AB0"/>
                </a:solidFill>
                <a:latin typeface="Tahoma" panose="020B0604030504040204" pitchFamily="34" charset="0"/>
              </a:defRPr>
            </a:lvl7pPr>
            <a:lvl8pPr marL="3283610" indent="-218907" eaLnBrk="0" fontAlgn="base" hangingPunct="0">
              <a:spcBef>
                <a:spcPct val="0"/>
              </a:spcBef>
              <a:spcAft>
                <a:spcPct val="0"/>
              </a:spcAft>
              <a:defRPr sz="1900">
                <a:solidFill>
                  <a:srgbClr val="002AB0"/>
                </a:solidFill>
                <a:latin typeface="Tahoma" panose="020B0604030504040204" pitchFamily="34" charset="0"/>
              </a:defRPr>
            </a:lvl8pPr>
            <a:lvl9pPr marL="3721425" indent="-218907" eaLnBrk="0" fontAlgn="base" hangingPunct="0">
              <a:spcBef>
                <a:spcPct val="0"/>
              </a:spcBef>
              <a:spcAft>
                <a:spcPct val="0"/>
              </a:spcAft>
              <a:defRPr sz="1900">
                <a:solidFill>
                  <a:srgbClr val="002AB0"/>
                </a:solidFill>
                <a:latin typeface="Tahoma" panose="020B0604030504040204" pitchFamily="34" charset="0"/>
              </a:defRPr>
            </a:lvl9pPr>
          </a:lstStyle>
          <a:p>
            <a:fld id="{B7380DF9-C8F3-4747-8EFE-B8A84D06B2CB}" type="slidenum">
              <a:rPr lang="en-US" altLang="es-ES" sz="1200">
                <a:solidFill>
                  <a:schemeClr val="tx1"/>
                </a:solidFill>
                <a:latin typeface="Times New Roman" panose="02020603050405020304" pitchFamily="18" charset="0"/>
              </a:rPr>
              <a:pPr/>
              <a:t>3</a:t>
            </a:fld>
            <a:endParaRPr lang="en-US" altLang="es-ES" sz="1200">
              <a:solidFill>
                <a:schemeClr val="tx1"/>
              </a:solidFill>
              <a:latin typeface="Times New Roman" panose="02020603050405020304" pitchFamily="18" charset="0"/>
            </a:endParaRPr>
          </a:p>
        </p:txBody>
      </p:sp>
      <p:sp>
        <p:nvSpPr>
          <p:cNvPr id="9219" name="Rectangle 2"/>
          <p:cNvSpPr>
            <a:spLocks noGrp="1" noRot="1" noChangeAspect="1" noChangeArrowheads="1" noTextEdit="1"/>
          </p:cNvSpPr>
          <p:nvPr>
            <p:ph type="sldImg"/>
          </p:nvPr>
        </p:nvSpPr>
        <p:spPr>
          <a:ln/>
        </p:spPr>
      </p:sp>
      <p:sp>
        <p:nvSpPr>
          <p:cNvPr id="92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es-ES" smtClean="0"/>
          </a:p>
        </p:txBody>
      </p:sp>
    </p:spTree>
    <p:extLst>
      <p:ext uri="{BB962C8B-B14F-4D97-AF65-F5344CB8AC3E}">
        <p14:creationId xmlns:p14="http://schemas.microsoft.com/office/powerpoint/2010/main" val="150762015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1 Marcador de imagen de diapositiva"/>
          <p:cNvSpPr>
            <a:spLocks noGrp="1" noRot="1" noChangeAspect="1" noTextEdit="1"/>
          </p:cNvSpPr>
          <p:nvPr>
            <p:ph type="sldImg"/>
          </p:nvPr>
        </p:nvSpPr>
        <p:spPr>
          <a:ln/>
        </p:spPr>
      </p:sp>
      <p:sp>
        <p:nvSpPr>
          <p:cNvPr id="13315" name="2 Marcador de notas"/>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s-ES_tradnl" altLang="es-ES" smtClean="0"/>
          </a:p>
        </p:txBody>
      </p:sp>
      <p:sp>
        <p:nvSpPr>
          <p:cNvPr id="13316" name="3 Marcador de número de diapositiva"/>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900">
                <a:solidFill>
                  <a:srgbClr val="002AB0"/>
                </a:solidFill>
                <a:latin typeface="Tahoma" panose="020B0604030504040204" pitchFamily="34" charset="0"/>
              </a:defRPr>
            </a:lvl1pPr>
            <a:lvl2pPr marL="711449" indent="-273634">
              <a:defRPr sz="1900">
                <a:solidFill>
                  <a:srgbClr val="002AB0"/>
                </a:solidFill>
                <a:latin typeface="Tahoma" panose="020B0604030504040204" pitchFamily="34" charset="0"/>
              </a:defRPr>
            </a:lvl2pPr>
            <a:lvl3pPr marL="1094537" indent="-218907">
              <a:defRPr sz="1900">
                <a:solidFill>
                  <a:srgbClr val="002AB0"/>
                </a:solidFill>
                <a:latin typeface="Tahoma" panose="020B0604030504040204" pitchFamily="34" charset="0"/>
              </a:defRPr>
            </a:lvl3pPr>
            <a:lvl4pPr marL="1532352" indent="-218907">
              <a:defRPr sz="1900">
                <a:solidFill>
                  <a:srgbClr val="002AB0"/>
                </a:solidFill>
                <a:latin typeface="Tahoma" panose="020B0604030504040204" pitchFamily="34" charset="0"/>
              </a:defRPr>
            </a:lvl4pPr>
            <a:lvl5pPr marL="1970166" indent="-218907">
              <a:defRPr sz="1900">
                <a:solidFill>
                  <a:srgbClr val="002AB0"/>
                </a:solidFill>
                <a:latin typeface="Tahoma" panose="020B0604030504040204" pitchFamily="34" charset="0"/>
              </a:defRPr>
            </a:lvl5pPr>
            <a:lvl6pPr marL="2407981" indent="-218907" eaLnBrk="0" fontAlgn="base" hangingPunct="0">
              <a:spcBef>
                <a:spcPct val="0"/>
              </a:spcBef>
              <a:spcAft>
                <a:spcPct val="0"/>
              </a:spcAft>
              <a:defRPr sz="1900">
                <a:solidFill>
                  <a:srgbClr val="002AB0"/>
                </a:solidFill>
                <a:latin typeface="Tahoma" panose="020B0604030504040204" pitchFamily="34" charset="0"/>
              </a:defRPr>
            </a:lvl6pPr>
            <a:lvl7pPr marL="2845796" indent="-218907" eaLnBrk="0" fontAlgn="base" hangingPunct="0">
              <a:spcBef>
                <a:spcPct val="0"/>
              </a:spcBef>
              <a:spcAft>
                <a:spcPct val="0"/>
              </a:spcAft>
              <a:defRPr sz="1900">
                <a:solidFill>
                  <a:srgbClr val="002AB0"/>
                </a:solidFill>
                <a:latin typeface="Tahoma" panose="020B0604030504040204" pitchFamily="34" charset="0"/>
              </a:defRPr>
            </a:lvl7pPr>
            <a:lvl8pPr marL="3283610" indent="-218907" eaLnBrk="0" fontAlgn="base" hangingPunct="0">
              <a:spcBef>
                <a:spcPct val="0"/>
              </a:spcBef>
              <a:spcAft>
                <a:spcPct val="0"/>
              </a:spcAft>
              <a:defRPr sz="1900">
                <a:solidFill>
                  <a:srgbClr val="002AB0"/>
                </a:solidFill>
                <a:latin typeface="Tahoma" panose="020B0604030504040204" pitchFamily="34" charset="0"/>
              </a:defRPr>
            </a:lvl8pPr>
            <a:lvl9pPr marL="3721425" indent="-218907" eaLnBrk="0" fontAlgn="base" hangingPunct="0">
              <a:spcBef>
                <a:spcPct val="0"/>
              </a:spcBef>
              <a:spcAft>
                <a:spcPct val="0"/>
              </a:spcAft>
              <a:defRPr sz="1900">
                <a:solidFill>
                  <a:srgbClr val="002AB0"/>
                </a:solidFill>
                <a:latin typeface="Tahoma" panose="020B0604030504040204" pitchFamily="34" charset="0"/>
              </a:defRPr>
            </a:lvl9pPr>
          </a:lstStyle>
          <a:p>
            <a:fld id="{714F696B-72E7-4601-A696-CB71E70C1786}" type="slidenum">
              <a:rPr lang="en-US" altLang="es-ES" sz="1200">
                <a:solidFill>
                  <a:schemeClr val="tx1"/>
                </a:solidFill>
                <a:latin typeface="Times New Roman" panose="02020603050405020304" pitchFamily="18" charset="0"/>
              </a:rPr>
              <a:pPr/>
              <a:t>30</a:t>
            </a:fld>
            <a:endParaRPr lang="en-US" altLang="es-ES" sz="1200">
              <a:solidFill>
                <a:schemeClr val="tx1"/>
              </a:solidFill>
              <a:latin typeface="Times New Roman" panose="02020603050405020304" pitchFamily="18" charset="0"/>
            </a:endParaRPr>
          </a:p>
        </p:txBody>
      </p:sp>
    </p:spTree>
    <p:extLst>
      <p:ext uri="{BB962C8B-B14F-4D97-AF65-F5344CB8AC3E}">
        <p14:creationId xmlns:p14="http://schemas.microsoft.com/office/powerpoint/2010/main" val="178558239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1 Marcador de imagen de diapositiva"/>
          <p:cNvSpPr>
            <a:spLocks noGrp="1" noRot="1" noChangeAspect="1" noTextEdit="1"/>
          </p:cNvSpPr>
          <p:nvPr>
            <p:ph type="sldImg"/>
          </p:nvPr>
        </p:nvSpPr>
        <p:spPr>
          <a:ln/>
        </p:spPr>
      </p:sp>
      <p:sp>
        <p:nvSpPr>
          <p:cNvPr id="13315" name="2 Marcador de notas"/>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s-ES_tradnl" altLang="es-ES" smtClean="0"/>
          </a:p>
        </p:txBody>
      </p:sp>
      <p:sp>
        <p:nvSpPr>
          <p:cNvPr id="13316" name="3 Marcador de número de diapositiva"/>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900">
                <a:solidFill>
                  <a:srgbClr val="002AB0"/>
                </a:solidFill>
                <a:latin typeface="Tahoma" panose="020B0604030504040204" pitchFamily="34" charset="0"/>
              </a:defRPr>
            </a:lvl1pPr>
            <a:lvl2pPr marL="711449" indent="-273634">
              <a:defRPr sz="1900">
                <a:solidFill>
                  <a:srgbClr val="002AB0"/>
                </a:solidFill>
                <a:latin typeface="Tahoma" panose="020B0604030504040204" pitchFamily="34" charset="0"/>
              </a:defRPr>
            </a:lvl2pPr>
            <a:lvl3pPr marL="1094537" indent="-218907">
              <a:defRPr sz="1900">
                <a:solidFill>
                  <a:srgbClr val="002AB0"/>
                </a:solidFill>
                <a:latin typeface="Tahoma" panose="020B0604030504040204" pitchFamily="34" charset="0"/>
              </a:defRPr>
            </a:lvl3pPr>
            <a:lvl4pPr marL="1532352" indent="-218907">
              <a:defRPr sz="1900">
                <a:solidFill>
                  <a:srgbClr val="002AB0"/>
                </a:solidFill>
                <a:latin typeface="Tahoma" panose="020B0604030504040204" pitchFamily="34" charset="0"/>
              </a:defRPr>
            </a:lvl4pPr>
            <a:lvl5pPr marL="1970166" indent="-218907">
              <a:defRPr sz="1900">
                <a:solidFill>
                  <a:srgbClr val="002AB0"/>
                </a:solidFill>
                <a:latin typeface="Tahoma" panose="020B0604030504040204" pitchFamily="34" charset="0"/>
              </a:defRPr>
            </a:lvl5pPr>
            <a:lvl6pPr marL="2407981" indent="-218907" eaLnBrk="0" fontAlgn="base" hangingPunct="0">
              <a:spcBef>
                <a:spcPct val="0"/>
              </a:spcBef>
              <a:spcAft>
                <a:spcPct val="0"/>
              </a:spcAft>
              <a:defRPr sz="1900">
                <a:solidFill>
                  <a:srgbClr val="002AB0"/>
                </a:solidFill>
                <a:latin typeface="Tahoma" panose="020B0604030504040204" pitchFamily="34" charset="0"/>
              </a:defRPr>
            </a:lvl6pPr>
            <a:lvl7pPr marL="2845796" indent="-218907" eaLnBrk="0" fontAlgn="base" hangingPunct="0">
              <a:spcBef>
                <a:spcPct val="0"/>
              </a:spcBef>
              <a:spcAft>
                <a:spcPct val="0"/>
              </a:spcAft>
              <a:defRPr sz="1900">
                <a:solidFill>
                  <a:srgbClr val="002AB0"/>
                </a:solidFill>
                <a:latin typeface="Tahoma" panose="020B0604030504040204" pitchFamily="34" charset="0"/>
              </a:defRPr>
            </a:lvl7pPr>
            <a:lvl8pPr marL="3283610" indent="-218907" eaLnBrk="0" fontAlgn="base" hangingPunct="0">
              <a:spcBef>
                <a:spcPct val="0"/>
              </a:spcBef>
              <a:spcAft>
                <a:spcPct val="0"/>
              </a:spcAft>
              <a:defRPr sz="1900">
                <a:solidFill>
                  <a:srgbClr val="002AB0"/>
                </a:solidFill>
                <a:latin typeface="Tahoma" panose="020B0604030504040204" pitchFamily="34" charset="0"/>
              </a:defRPr>
            </a:lvl8pPr>
            <a:lvl9pPr marL="3721425" indent="-218907" eaLnBrk="0" fontAlgn="base" hangingPunct="0">
              <a:spcBef>
                <a:spcPct val="0"/>
              </a:spcBef>
              <a:spcAft>
                <a:spcPct val="0"/>
              </a:spcAft>
              <a:defRPr sz="1900">
                <a:solidFill>
                  <a:srgbClr val="002AB0"/>
                </a:solidFill>
                <a:latin typeface="Tahoma" panose="020B0604030504040204" pitchFamily="34" charset="0"/>
              </a:defRPr>
            </a:lvl9pPr>
          </a:lstStyle>
          <a:p>
            <a:fld id="{714F696B-72E7-4601-A696-CB71E70C1786}" type="slidenum">
              <a:rPr lang="en-US" altLang="es-ES" sz="1200">
                <a:solidFill>
                  <a:schemeClr val="tx1"/>
                </a:solidFill>
                <a:latin typeface="Times New Roman" panose="02020603050405020304" pitchFamily="18" charset="0"/>
              </a:rPr>
              <a:pPr/>
              <a:t>31</a:t>
            </a:fld>
            <a:endParaRPr lang="en-US" altLang="es-ES" sz="1200">
              <a:solidFill>
                <a:schemeClr val="tx1"/>
              </a:solidFill>
              <a:latin typeface="Times New Roman" panose="02020603050405020304" pitchFamily="18" charset="0"/>
            </a:endParaRPr>
          </a:p>
        </p:txBody>
      </p:sp>
    </p:spTree>
    <p:extLst>
      <p:ext uri="{BB962C8B-B14F-4D97-AF65-F5344CB8AC3E}">
        <p14:creationId xmlns:p14="http://schemas.microsoft.com/office/powerpoint/2010/main" val="415852784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1 Marcador de imagen de diapositiva"/>
          <p:cNvSpPr>
            <a:spLocks noGrp="1" noRot="1" noChangeAspect="1" noTextEdit="1"/>
          </p:cNvSpPr>
          <p:nvPr>
            <p:ph type="sldImg"/>
          </p:nvPr>
        </p:nvSpPr>
        <p:spPr>
          <a:ln/>
        </p:spPr>
      </p:sp>
      <p:sp>
        <p:nvSpPr>
          <p:cNvPr id="13315" name="2 Marcador de notas"/>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s-ES_tradnl" altLang="es-ES" smtClean="0"/>
          </a:p>
        </p:txBody>
      </p:sp>
      <p:sp>
        <p:nvSpPr>
          <p:cNvPr id="13316" name="3 Marcador de número de diapositiva"/>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900">
                <a:solidFill>
                  <a:srgbClr val="002AB0"/>
                </a:solidFill>
                <a:latin typeface="Tahoma" panose="020B0604030504040204" pitchFamily="34" charset="0"/>
              </a:defRPr>
            </a:lvl1pPr>
            <a:lvl2pPr marL="711449" indent="-273634">
              <a:defRPr sz="1900">
                <a:solidFill>
                  <a:srgbClr val="002AB0"/>
                </a:solidFill>
                <a:latin typeface="Tahoma" panose="020B0604030504040204" pitchFamily="34" charset="0"/>
              </a:defRPr>
            </a:lvl2pPr>
            <a:lvl3pPr marL="1094537" indent="-218907">
              <a:defRPr sz="1900">
                <a:solidFill>
                  <a:srgbClr val="002AB0"/>
                </a:solidFill>
                <a:latin typeface="Tahoma" panose="020B0604030504040204" pitchFamily="34" charset="0"/>
              </a:defRPr>
            </a:lvl3pPr>
            <a:lvl4pPr marL="1532352" indent="-218907">
              <a:defRPr sz="1900">
                <a:solidFill>
                  <a:srgbClr val="002AB0"/>
                </a:solidFill>
                <a:latin typeface="Tahoma" panose="020B0604030504040204" pitchFamily="34" charset="0"/>
              </a:defRPr>
            </a:lvl4pPr>
            <a:lvl5pPr marL="1970166" indent="-218907">
              <a:defRPr sz="1900">
                <a:solidFill>
                  <a:srgbClr val="002AB0"/>
                </a:solidFill>
                <a:latin typeface="Tahoma" panose="020B0604030504040204" pitchFamily="34" charset="0"/>
              </a:defRPr>
            </a:lvl5pPr>
            <a:lvl6pPr marL="2407981" indent="-218907" eaLnBrk="0" fontAlgn="base" hangingPunct="0">
              <a:spcBef>
                <a:spcPct val="0"/>
              </a:spcBef>
              <a:spcAft>
                <a:spcPct val="0"/>
              </a:spcAft>
              <a:defRPr sz="1900">
                <a:solidFill>
                  <a:srgbClr val="002AB0"/>
                </a:solidFill>
                <a:latin typeface="Tahoma" panose="020B0604030504040204" pitchFamily="34" charset="0"/>
              </a:defRPr>
            </a:lvl6pPr>
            <a:lvl7pPr marL="2845796" indent="-218907" eaLnBrk="0" fontAlgn="base" hangingPunct="0">
              <a:spcBef>
                <a:spcPct val="0"/>
              </a:spcBef>
              <a:spcAft>
                <a:spcPct val="0"/>
              </a:spcAft>
              <a:defRPr sz="1900">
                <a:solidFill>
                  <a:srgbClr val="002AB0"/>
                </a:solidFill>
                <a:latin typeface="Tahoma" panose="020B0604030504040204" pitchFamily="34" charset="0"/>
              </a:defRPr>
            </a:lvl7pPr>
            <a:lvl8pPr marL="3283610" indent="-218907" eaLnBrk="0" fontAlgn="base" hangingPunct="0">
              <a:spcBef>
                <a:spcPct val="0"/>
              </a:spcBef>
              <a:spcAft>
                <a:spcPct val="0"/>
              </a:spcAft>
              <a:defRPr sz="1900">
                <a:solidFill>
                  <a:srgbClr val="002AB0"/>
                </a:solidFill>
                <a:latin typeface="Tahoma" panose="020B0604030504040204" pitchFamily="34" charset="0"/>
              </a:defRPr>
            </a:lvl8pPr>
            <a:lvl9pPr marL="3721425" indent="-218907" eaLnBrk="0" fontAlgn="base" hangingPunct="0">
              <a:spcBef>
                <a:spcPct val="0"/>
              </a:spcBef>
              <a:spcAft>
                <a:spcPct val="0"/>
              </a:spcAft>
              <a:defRPr sz="1900">
                <a:solidFill>
                  <a:srgbClr val="002AB0"/>
                </a:solidFill>
                <a:latin typeface="Tahoma" panose="020B0604030504040204" pitchFamily="34" charset="0"/>
              </a:defRPr>
            </a:lvl9pPr>
          </a:lstStyle>
          <a:p>
            <a:fld id="{714F696B-72E7-4601-A696-CB71E70C1786}" type="slidenum">
              <a:rPr lang="en-US" altLang="es-ES" sz="1200">
                <a:solidFill>
                  <a:schemeClr val="tx1"/>
                </a:solidFill>
                <a:latin typeface="Times New Roman" panose="02020603050405020304" pitchFamily="18" charset="0"/>
              </a:rPr>
              <a:pPr/>
              <a:t>32</a:t>
            </a:fld>
            <a:endParaRPr lang="en-US" altLang="es-ES" sz="1200">
              <a:solidFill>
                <a:schemeClr val="tx1"/>
              </a:solidFill>
              <a:latin typeface="Times New Roman" panose="02020603050405020304" pitchFamily="18" charset="0"/>
            </a:endParaRPr>
          </a:p>
        </p:txBody>
      </p:sp>
    </p:spTree>
    <p:extLst>
      <p:ext uri="{BB962C8B-B14F-4D97-AF65-F5344CB8AC3E}">
        <p14:creationId xmlns:p14="http://schemas.microsoft.com/office/powerpoint/2010/main" val="290704960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1 Marcador de imagen de diapositiva"/>
          <p:cNvSpPr>
            <a:spLocks noGrp="1" noRot="1" noChangeAspect="1" noTextEdit="1"/>
          </p:cNvSpPr>
          <p:nvPr>
            <p:ph type="sldImg"/>
          </p:nvPr>
        </p:nvSpPr>
        <p:spPr>
          <a:ln/>
        </p:spPr>
      </p:sp>
      <p:sp>
        <p:nvSpPr>
          <p:cNvPr id="13315" name="2 Marcador de notas"/>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s-ES_tradnl" altLang="es-ES" smtClean="0"/>
          </a:p>
        </p:txBody>
      </p:sp>
      <p:sp>
        <p:nvSpPr>
          <p:cNvPr id="13316" name="3 Marcador de número de diapositiva"/>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900">
                <a:solidFill>
                  <a:srgbClr val="002AB0"/>
                </a:solidFill>
                <a:latin typeface="Tahoma" panose="020B0604030504040204" pitchFamily="34" charset="0"/>
              </a:defRPr>
            </a:lvl1pPr>
            <a:lvl2pPr marL="711449" indent="-273634">
              <a:defRPr sz="1900">
                <a:solidFill>
                  <a:srgbClr val="002AB0"/>
                </a:solidFill>
                <a:latin typeface="Tahoma" panose="020B0604030504040204" pitchFamily="34" charset="0"/>
              </a:defRPr>
            </a:lvl2pPr>
            <a:lvl3pPr marL="1094537" indent="-218907">
              <a:defRPr sz="1900">
                <a:solidFill>
                  <a:srgbClr val="002AB0"/>
                </a:solidFill>
                <a:latin typeface="Tahoma" panose="020B0604030504040204" pitchFamily="34" charset="0"/>
              </a:defRPr>
            </a:lvl3pPr>
            <a:lvl4pPr marL="1532352" indent="-218907">
              <a:defRPr sz="1900">
                <a:solidFill>
                  <a:srgbClr val="002AB0"/>
                </a:solidFill>
                <a:latin typeface="Tahoma" panose="020B0604030504040204" pitchFamily="34" charset="0"/>
              </a:defRPr>
            </a:lvl4pPr>
            <a:lvl5pPr marL="1970166" indent="-218907">
              <a:defRPr sz="1900">
                <a:solidFill>
                  <a:srgbClr val="002AB0"/>
                </a:solidFill>
                <a:latin typeface="Tahoma" panose="020B0604030504040204" pitchFamily="34" charset="0"/>
              </a:defRPr>
            </a:lvl5pPr>
            <a:lvl6pPr marL="2407981" indent="-218907" eaLnBrk="0" fontAlgn="base" hangingPunct="0">
              <a:spcBef>
                <a:spcPct val="0"/>
              </a:spcBef>
              <a:spcAft>
                <a:spcPct val="0"/>
              </a:spcAft>
              <a:defRPr sz="1900">
                <a:solidFill>
                  <a:srgbClr val="002AB0"/>
                </a:solidFill>
                <a:latin typeface="Tahoma" panose="020B0604030504040204" pitchFamily="34" charset="0"/>
              </a:defRPr>
            </a:lvl6pPr>
            <a:lvl7pPr marL="2845796" indent="-218907" eaLnBrk="0" fontAlgn="base" hangingPunct="0">
              <a:spcBef>
                <a:spcPct val="0"/>
              </a:spcBef>
              <a:spcAft>
                <a:spcPct val="0"/>
              </a:spcAft>
              <a:defRPr sz="1900">
                <a:solidFill>
                  <a:srgbClr val="002AB0"/>
                </a:solidFill>
                <a:latin typeface="Tahoma" panose="020B0604030504040204" pitchFamily="34" charset="0"/>
              </a:defRPr>
            </a:lvl7pPr>
            <a:lvl8pPr marL="3283610" indent="-218907" eaLnBrk="0" fontAlgn="base" hangingPunct="0">
              <a:spcBef>
                <a:spcPct val="0"/>
              </a:spcBef>
              <a:spcAft>
                <a:spcPct val="0"/>
              </a:spcAft>
              <a:defRPr sz="1900">
                <a:solidFill>
                  <a:srgbClr val="002AB0"/>
                </a:solidFill>
                <a:latin typeface="Tahoma" panose="020B0604030504040204" pitchFamily="34" charset="0"/>
              </a:defRPr>
            </a:lvl8pPr>
            <a:lvl9pPr marL="3721425" indent="-218907" eaLnBrk="0" fontAlgn="base" hangingPunct="0">
              <a:spcBef>
                <a:spcPct val="0"/>
              </a:spcBef>
              <a:spcAft>
                <a:spcPct val="0"/>
              </a:spcAft>
              <a:defRPr sz="1900">
                <a:solidFill>
                  <a:srgbClr val="002AB0"/>
                </a:solidFill>
                <a:latin typeface="Tahoma" panose="020B0604030504040204" pitchFamily="34" charset="0"/>
              </a:defRPr>
            </a:lvl9pPr>
          </a:lstStyle>
          <a:p>
            <a:fld id="{714F696B-72E7-4601-A696-CB71E70C1786}" type="slidenum">
              <a:rPr lang="en-US" altLang="es-ES" sz="1200">
                <a:solidFill>
                  <a:schemeClr val="tx1"/>
                </a:solidFill>
                <a:latin typeface="Times New Roman" panose="02020603050405020304" pitchFamily="18" charset="0"/>
              </a:rPr>
              <a:pPr/>
              <a:t>33</a:t>
            </a:fld>
            <a:endParaRPr lang="en-US" altLang="es-ES" sz="1200">
              <a:solidFill>
                <a:schemeClr val="tx1"/>
              </a:solidFill>
              <a:latin typeface="Times New Roman" panose="02020603050405020304" pitchFamily="18" charset="0"/>
            </a:endParaRPr>
          </a:p>
        </p:txBody>
      </p:sp>
    </p:spTree>
    <p:extLst>
      <p:ext uri="{BB962C8B-B14F-4D97-AF65-F5344CB8AC3E}">
        <p14:creationId xmlns:p14="http://schemas.microsoft.com/office/powerpoint/2010/main" val="329302135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1 Marcador de imagen de diapositiva"/>
          <p:cNvSpPr>
            <a:spLocks noGrp="1" noRot="1" noChangeAspect="1" noTextEdit="1"/>
          </p:cNvSpPr>
          <p:nvPr>
            <p:ph type="sldImg"/>
          </p:nvPr>
        </p:nvSpPr>
        <p:spPr>
          <a:ln/>
        </p:spPr>
      </p:sp>
      <p:sp>
        <p:nvSpPr>
          <p:cNvPr id="13315" name="2 Marcador de notas"/>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s-ES_tradnl" altLang="es-ES" smtClean="0"/>
          </a:p>
        </p:txBody>
      </p:sp>
      <p:sp>
        <p:nvSpPr>
          <p:cNvPr id="13316" name="3 Marcador de número de diapositiva"/>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900">
                <a:solidFill>
                  <a:srgbClr val="002AB0"/>
                </a:solidFill>
                <a:latin typeface="Tahoma" panose="020B0604030504040204" pitchFamily="34" charset="0"/>
              </a:defRPr>
            </a:lvl1pPr>
            <a:lvl2pPr marL="711449" indent="-273634">
              <a:defRPr sz="1900">
                <a:solidFill>
                  <a:srgbClr val="002AB0"/>
                </a:solidFill>
                <a:latin typeface="Tahoma" panose="020B0604030504040204" pitchFamily="34" charset="0"/>
              </a:defRPr>
            </a:lvl2pPr>
            <a:lvl3pPr marL="1094537" indent="-218907">
              <a:defRPr sz="1900">
                <a:solidFill>
                  <a:srgbClr val="002AB0"/>
                </a:solidFill>
                <a:latin typeface="Tahoma" panose="020B0604030504040204" pitchFamily="34" charset="0"/>
              </a:defRPr>
            </a:lvl3pPr>
            <a:lvl4pPr marL="1532352" indent="-218907">
              <a:defRPr sz="1900">
                <a:solidFill>
                  <a:srgbClr val="002AB0"/>
                </a:solidFill>
                <a:latin typeface="Tahoma" panose="020B0604030504040204" pitchFamily="34" charset="0"/>
              </a:defRPr>
            </a:lvl4pPr>
            <a:lvl5pPr marL="1970166" indent="-218907">
              <a:defRPr sz="1900">
                <a:solidFill>
                  <a:srgbClr val="002AB0"/>
                </a:solidFill>
                <a:latin typeface="Tahoma" panose="020B0604030504040204" pitchFamily="34" charset="0"/>
              </a:defRPr>
            </a:lvl5pPr>
            <a:lvl6pPr marL="2407981" indent="-218907" eaLnBrk="0" fontAlgn="base" hangingPunct="0">
              <a:spcBef>
                <a:spcPct val="0"/>
              </a:spcBef>
              <a:spcAft>
                <a:spcPct val="0"/>
              </a:spcAft>
              <a:defRPr sz="1900">
                <a:solidFill>
                  <a:srgbClr val="002AB0"/>
                </a:solidFill>
                <a:latin typeface="Tahoma" panose="020B0604030504040204" pitchFamily="34" charset="0"/>
              </a:defRPr>
            </a:lvl6pPr>
            <a:lvl7pPr marL="2845796" indent="-218907" eaLnBrk="0" fontAlgn="base" hangingPunct="0">
              <a:spcBef>
                <a:spcPct val="0"/>
              </a:spcBef>
              <a:spcAft>
                <a:spcPct val="0"/>
              </a:spcAft>
              <a:defRPr sz="1900">
                <a:solidFill>
                  <a:srgbClr val="002AB0"/>
                </a:solidFill>
                <a:latin typeface="Tahoma" panose="020B0604030504040204" pitchFamily="34" charset="0"/>
              </a:defRPr>
            </a:lvl7pPr>
            <a:lvl8pPr marL="3283610" indent="-218907" eaLnBrk="0" fontAlgn="base" hangingPunct="0">
              <a:spcBef>
                <a:spcPct val="0"/>
              </a:spcBef>
              <a:spcAft>
                <a:spcPct val="0"/>
              </a:spcAft>
              <a:defRPr sz="1900">
                <a:solidFill>
                  <a:srgbClr val="002AB0"/>
                </a:solidFill>
                <a:latin typeface="Tahoma" panose="020B0604030504040204" pitchFamily="34" charset="0"/>
              </a:defRPr>
            </a:lvl8pPr>
            <a:lvl9pPr marL="3721425" indent="-218907" eaLnBrk="0" fontAlgn="base" hangingPunct="0">
              <a:spcBef>
                <a:spcPct val="0"/>
              </a:spcBef>
              <a:spcAft>
                <a:spcPct val="0"/>
              </a:spcAft>
              <a:defRPr sz="1900">
                <a:solidFill>
                  <a:srgbClr val="002AB0"/>
                </a:solidFill>
                <a:latin typeface="Tahoma" panose="020B0604030504040204" pitchFamily="34" charset="0"/>
              </a:defRPr>
            </a:lvl9pPr>
          </a:lstStyle>
          <a:p>
            <a:fld id="{714F696B-72E7-4601-A696-CB71E70C1786}" type="slidenum">
              <a:rPr lang="en-US" altLang="es-ES" sz="1200">
                <a:solidFill>
                  <a:schemeClr val="tx1"/>
                </a:solidFill>
                <a:latin typeface="Times New Roman" panose="02020603050405020304" pitchFamily="18" charset="0"/>
              </a:rPr>
              <a:pPr/>
              <a:t>34</a:t>
            </a:fld>
            <a:endParaRPr lang="en-US" altLang="es-ES" sz="1200">
              <a:solidFill>
                <a:schemeClr val="tx1"/>
              </a:solidFill>
              <a:latin typeface="Times New Roman" panose="02020603050405020304" pitchFamily="18" charset="0"/>
            </a:endParaRPr>
          </a:p>
        </p:txBody>
      </p:sp>
    </p:spTree>
    <p:extLst>
      <p:ext uri="{BB962C8B-B14F-4D97-AF65-F5344CB8AC3E}">
        <p14:creationId xmlns:p14="http://schemas.microsoft.com/office/powerpoint/2010/main" val="287346753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1 Marcador de imagen de diapositiva"/>
          <p:cNvSpPr>
            <a:spLocks noGrp="1" noRot="1" noChangeAspect="1" noTextEdit="1"/>
          </p:cNvSpPr>
          <p:nvPr>
            <p:ph type="sldImg"/>
          </p:nvPr>
        </p:nvSpPr>
        <p:spPr>
          <a:ln/>
        </p:spPr>
      </p:sp>
      <p:sp>
        <p:nvSpPr>
          <p:cNvPr id="13315" name="2 Marcador de notas"/>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s-ES_tradnl" altLang="es-ES" smtClean="0"/>
          </a:p>
        </p:txBody>
      </p:sp>
      <p:sp>
        <p:nvSpPr>
          <p:cNvPr id="13316" name="3 Marcador de número de diapositiva"/>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900">
                <a:solidFill>
                  <a:srgbClr val="002AB0"/>
                </a:solidFill>
                <a:latin typeface="Tahoma" panose="020B0604030504040204" pitchFamily="34" charset="0"/>
              </a:defRPr>
            </a:lvl1pPr>
            <a:lvl2pPr marL="711449" indent="-273634">
              <a:defRPr sz="1900">
                <a:solidFill>
                  <a:srgbClr val="002AB0"/>
                </a:solidFill>
                <a:latin typeface="Tahoma" panose="020B0604030504040204" pitchFamily="34" charset="0"/>
              </a:defRPr>
            </a:lvl2pPr>
            <a:lvl3pPr marL="1094537" indent="-218907">
              <a:defRPr sz="1900">
                <a:solidFill>
                  <a:srgbClr val="002AB0"/>
                </a:solidFill>
                <a:latin typeface="Tahoma" panose="020B0604030504040204" pitchFamily="34" charset="0"/>
              </a:defRPr>
            </a:lvl3pPr>
            <a:lvl4pPr marL="1532352" indent="-218907">
              <a:defRPr sz="1900">
                <a:solidFill>
                  <a:srgbClr val="002AB0"/>
                </a:solidFill>
                <a:latin typeface="Tahoma" panose="020B0604030504040204" pitchFamily="34" charset="0"/>
              </a:defRPr>
            </a:lvl4pPr>
            <a:lvl5pPr marL="1970166" indent="-218907">
              <a:defRPr sz="1900">
                <a:solidFill>
                  <a:srgbClr val="002AB0"/>
                </a:solidFill>
                <a:latin typeface="Tahoma" panose="020B0604030504040204" pitchFamily="34" charset="0"/>
              </a:defRPr>
            </a:lvl5pPr>
            <a:lvl6pPr marL="2407981" indent="-218907" eaLnBrk="0" fontAlgn="base" hangingPunct="0">
              <a:spcBef>
                <a:spcPct val="0"/>
              </a:spcBef>
              <a:spcAft>
                <a:spcPct val="0"/>
              </a:spcAft>
              <a:defRPr sz="1900">
                <a:solidFill>
                  <a:srgbClr val="002AB0"/>
                </a:solidFill>
                <a:latin typeface="Tahoma" panose="020B0604030504040204" pitchFamily="34" charset="0"/>
              </a:defRPr>
            </a:lvl6pPr>
            <a:lvl7pPr marL="2845796" indent="-218907" eaLnBrk="0" fontAlgn="base" hangingPunct="0">
              <a:spcBef>
                <a:spcPct val="0"/>
              </a:spcBef>
              <a:spcAft>
                <a:spcPct val="0"/>
              </a:spcAft>
              <a:defRPr sz="1900">
                <a:solidFill>
                  <a:srgbClr val="002AB0"/>
                </a:solidFill>
                <a:latin typeface="Tahoma" panose="020B0604030504040204" pitchFamily="34" charset="0"/>
              </a:defRPr>
            </a:lvl7pPr>
            <a:lvl8pPr marL="3283610" indent="-218907" eaLnBrk="0" fontAlgn="base" hangingPunct="0">
              <a:spcBef>
                <a:spcPct val="0"/>
              </a:spcBef>
              <a:spcAft>
                <a:spcPct val="0"/>
              </a:spcAft>
              <a:defRPr sz="1900">
                <a:solidFill>
                  <a:srgbClr val="002AB0"/>
                </a:solidFill>
                <a:latin typeface="Tahoma" panose="020B0604030504040204" pitchFamily="34" charset="0"/>
              </a:defRPr>
            </a:lvl8pPr>
            <a:lvl9pPr marL="3721425" indent="-218907" eaLnBrk="0" fontAlgn="base" hangingPunct="0">
              <a:spcBef>
                <a:spcPct val="0"/>
              </a:spcBef>
              <a:spcAft>
                <a:spcPct val="0"/>
              </a:spcAft>
              <a:defRPr sz="1900">
                <a:solidFill>
                  <a:srgbClr val="002AB0"/>
                </a:solidFill>
                <a:latin typeface="Tahoma" panose="020B0604030504040204" pitchFamily="34" charset="0"/>
              </a:defRPr>
            </a:lvl9pPr>
          </a:lstStyle>
          <a:p>
            <a:fld id="{714F696B-72E7-4601-A696-CB71E70C1786}" type="slidenum">
              <a:rPr lang="en-US" altLang="es-ES" sz="1200">
                <a:solidFill>
                  <a:schemeClr val="tx1"/>
                </a:solidFill>
                <a:latin typeface="Times New Roman" panose="02020603050405020304" pitchFamily="18" charset="0"/>
              </a:rPr>
              <a:pPr/>
              <a:t>35</a:t>
            </a:fld>
            <a:endParaRPr lang="en-US" altLang="es-ES" sz="1200">
              <a:solidFill>
                <a:schemeClr val="tx1"/>
              </a:solidFill>
              <a:latin typeface="Times New Roman" panose="02020603050405020304" pitchFamily="18" charset="0"/>
            </a:endParaRPr>
          </a:p>
        </p:txBody>
      </p:sp>
    </p:spTree>
    <p:extLst>
      <p:ext uri="{BB962C8B-B14F-4D97-AF65-F5344CB8AC3E}">
        <p14:creationId xmlns:p14="http://schemas.microsoft.com/office/powerpoint/2010/main" val="117773368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1 Marcador de imagen de diapositiva"/>
          <p:cNvSpPr>
            <a:spLocks noGrp="1" noRot="1" noChangeAspect="1" noTextEdit="1"/>
          </p:cNvSpPr>
          <p:nvPr>
            <p:ph type="sldImg"/>
          </p:nvPr>
        </p:nvSpPr>
        <p:spPr>
          <a:ln/>
        </p:spPr>
      </p:sp>
      <p:sp>
        <p:nvSpPr>
          <p:cNvPr id="13315" name="2 Marcador de notas"/>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s-ES_tradnl" altLang="es-ES" smtClean="0"/>
          </a:p>
        </p:txBody>
      </p:sp>
      <p:sp>
        <p:nvSpPr>
          <p:cNvPr id="13316" name="3 Marcador de número de diapositiva"/>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900">
                <a:solidFill>
                  <a:srgbClr val="002AB0"/>
                </a:solidFill>
                <a:latin typeface="Tahoma" panose="020B0604030504040204" pitchFamily="34" charset="0"/>
              </a:defRPr>
            </a:lvl1pPr>
            <a:lvl2pPr marL="711449" indent="-273634">
              <a:defRPr sz="1900">
                <a:solidFill>
                  <a:srgbClr val="002AB0"/>
                </a:solidFill>
                <a:latin typeface="Tahoma" panose="020B0604030504040204" pitchFamily="34" charset="0"/>
              </a:defRPr>
            </a:lvl2pPr>
            <a:lvl3pPr marL="1094537" indent="-218907">
              <a:defRPr sz="1900">
                <a:solidFill>
                  <a:srgbClr val="002AB0"/>
                </a:solidFill>
                <a:latin typeface="Tahoma" panose="020B0604030504040204" pitchFamily="34" charset="0"/>
              </a:defRPr>
            </a:lvl3pPr>
            <a:lvl4pPr marL="1532352" indent="-218907">
              <a:defRPr sz="1900">
                <a:solidFill>
                  <a:srgbClr val="002AB0"/>
                </a:solidFill>
                <a:latin typeface="Tahoma" panose="020B0604030504040204" pitchFamily="34" charset="0"/>
              </a:defRPr>
            </a:lvl4pPr>
            <a:lvl5pPr marL="1970166" indent="-218907">
              <a:defRPr sz="1900">
                <a:solidFill>
                  <a:srgbClr val="002AB0"/>
                </a:solidFill>
                <a:latin typeface="Tahoma" panose="020B0604030504040204" pitchFamily="34" charset="0"/>
              </a:defRPr>
            </a:lvl5pPr>
            <a:lvl6pPr marL="2407981" indent="-218907" eaLnBrk="0" fontAlgn="base" hangingPunct="0">
              <a:spcBef>
                <a:spcPct val="0"/>
              </a:spcBef>
              <a:spcAft>
                <a:spcPct val="0"/>
              </a:spcAft>
              <a:defRPr sz="1900">
                <a:solidFill>
                  <a:srgbClr val="002AB0"/>
                </a:solidFill>
                <a:latin typeface="Tahoma" panose="020B0604030504040204" pitchFamily="34" charset="0"/>
              </a:defRPr>
            </a:lvl6pPr>
            <a:lvl7pPr marL="2845796" indent="-218907" eaLnBrk="0" fontAlgn="base" hangingPunct="0">
              <a:spcBef>
                <a:spcPct val="0"/>
              </a:spcBef>
              <a:spcAft>
                <a:spcPct val="0"/>
              </a:spcAft>
              <a:defRPr sz="1900">
                <a:solidFill>
                  <a:srgbClr val="002AB0"/>
                </a:solidFill>
                <a:latin typeface="Tahoma" panose="020B0604030504040204" pitchFamily="34" charset="0"/>
              </a:defRPr>
            </a:lvl7pPr>
            <a:lvl8pPr marL="3283610" indent="-218907" eaLnBrk="0" fontAlgn="base" hangingPunct="0">
              <a:spcBef>
                <a:spcPct val="0"/>
              </a:spcBef>
              <a:spcAft>
                <a:spcPct val="0"/>
              </a:spcAft>
              <a:defRPr sz="1900">
                <a:solidFill>
                  <a:srgbClr val="002AB0"/>
                </a:solidFill>
                <a:latin typeface="Tahoma" panose="020B0604030504040204" pitchFamily="34" charset="0"/>
              </a:defRPr>
            </a:lvl8pPr>
            <a:lvl9pPr marL="3721425" indent="-218907" eaLnBrk="0" fontAlgn="base" hangingPunct="0">
              <a:spcBef>
                <a:spcPct val="0"/>
              </a:spcBef>
              <a:spcAft>
                <a:spcPct val="0"/>
              </a:spcAft>
              <a:defRPr sz="1900">
                <a:solidFill>
                  <a:srgbClr val="002AB0"/>
                </a:solidFill>
                <a:latin typeface="Tahoma" panose="020B0604030504040204" pitchFamily="34" charset="0"/>
              </a:defRPr>
            </a:lvl9pPr>
          </a:lstStyle>
          <a:p>
            <a:fld id="{714F696B-72E7-4601-A696-CB71E70C1786}" type="slidenum">
              <a:rPr lang="en-US" altLang="es-ES" sz="1200">
                <a:solidFill>
                  <a:schemeClr val="tx1"/>
                </a:solidFill>
                <a:latin typeface="Times New Roman" panose="02020603050405020304" pitchFamily="18" charset="0"/>
              </a:rPr>
              <a:pPr/>
              <a:t>36</a:t>
            </a:fld>
            <a:endParaRPr lang="en-US" altLang="es-ES" sz="1200">
              <a:solidFill>
                <a:schemeClr val="tx1"/>
              </a:solidFill>
              <a:latin typeface="Times New Roman" panose="02020603050405020304" pitchFamily="18" charset="0"/>
            </a:endParaRPr>
          </a:p>
        </p:txBody>
      </p:sp>
    </p:spTree>
    <p:extLst>
      <p:ext uri="{BB962C8B-B14F-4D97-AF65-F5344CB8AC3E}">
        <p14:creationId xmlns:p14="http://schemas.microsoft.com/office/powerpoint/2010/main" val="118067740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900">
                <a:solidFill>
                  <a:srgbClr val="002AB0"/>
                </a:solidFill>
                <a:latin typeface="Tahoma" panose="020B0604030504040204" pitchFamily="34" charset="0"/>
              </a:defRPr>
            </a:lvl1pPr>
            <a:lvl2pPr marL="711449" indent="-273634">
              <a:defRPr sz="1900">
                <a:solidFill>
                  <a:srgbClr val="002AB0"/>
                </a:solidFill>
                <a:latin typeface="Tahoma" panose="020B0604030504040204" pitchFamily="34" charset="0"/>
              </a:defRPr>
            </a:lvl2pPr>
            <a:lvl3pPr marL="1094537" indent="-218907">
              <a:defRPr sz="1900">
                <a:solidFill>
                  <a:srgbClr val="002AB0"/>
                </a:solidFill>
                <a:latin typeface="Tahoma" panose="020B0604030504040204" pitchFamily="34" charset="0"/>
              </a:defRPr>
            </a:lvl3pPr>
            <a:lvl4pPr marL="1532352" indent="-218907">
              <a:defRPr sz="1900">
                <a:solidFill>
                  <a:srgbClr val="002AB0"/>
                </a:solidFill>
                <a:latin typeface="Tahoma" panose="020B0604030504040204" pitchFamily="34" charset="0"/>
              </a:defRPr>
            </a:lvl4pPr>
            <a:lvl5pPr marL="1970166" indent="-218907">
              <a:defRPr sz="1900">
                <a:solidFill>
                  <a:srgbClr val="002AB0"/>
                </a:solidFill>
                <a:latin typeface="Tahoma" panose="020B0604030504040204" pitchFamily="34" charset="0"/>
              </a:defRPr>
            </a:lvl5pPr>
            <a:lvl6pPr marL="2407981" indent="-218907" eaLnBrk="0" fontAlgn="base" hangingPunct="0">
              <a:spcBef>
                <a:spcPct val="0"/>
              </a:spcBef>
              <a:spcAft>
                <a:spcPct val="0"/>
              </a:spcAft>
              <a:defRPr sz="1900">
                <a:solidFill>
                  <a:srgbClr val="002AB0"/>
                </a:solidFill>
                <a:latin typeface="Tahoma" panose="020B0604030504040204" pitchFamily="34" charset="0"/>
              </a:defRPr>
            </a:lvl6pPr>
            <a:lvl7pPr marL="2845796" indent="-218907" eaLnBrk="0" fontAlgn="base" hangingPunct="0">
              <a:spcBef>
                <a:spcPct val="0"/>
              </a:spcBef>
              <a:spcAft>
                <a:spcPct val="0"/>
              </a:spcAft>
              <a:defRPr sz="1900">
                <a:solidFill>
                  <a:srgbClr val="002AB0"/>
                </a:solidFill>
                <a:latin typeface="Tahoma" panose="020B0604030504040204" pitchFamily="34" charset="0"/>
              </a:defRPr>
            </a:lvl7pPr>
            <a:lvl8pPr marL="3283610" indent="-218907" eaLnBrk="0" fontAlgn="base" hangingPunct="0">
              <a:spcBef>
                <a:spcPct val="0"/>
              </a:spcBef>
              <a:spcAft>
                <a:spcPct val="0"/>
              </a:spcAft>
              <a:defRPr sz="1900">
                <a:solidFill>
                  <a:srgbClr val="002AB0"/>
                </a:solidFill>
                <a:latin typeface="Tahoma" panose="020B0604030504040204" pitchFamily="34" charset="0"/>
              </a:defRPr>
            </a:lvl8pPr>
            <a:lvl9pPr marL="3721425" indent="-218907" eaLnBrk="0" fontAlgn="base" hangingPunct="0">
              <a:spcBef>
                <a:spcPct val="0"/>
              </a:spcBef>
              <a:spcAft>
                <a:spcPct val="0"/>
              </a:spcAft>
              <a:defRPr sz="1900">
                <a:solidFill>
                  <a:srgbClr val="002AB0"/>
                </a:solidFill>
                <a:latin typeface="Tahoma" panose="020B0604030504040204" pitchFamily="34" charset="0"/>
              </a:defRPr>
            </a:lvl9pPr>
          </a:lstStyle>
          <a:p>
            <a:fld id="{B7380DF9-C8F3-4747-8EFE-B8A84D06B2CB}" type="slidenum">
              <a:rPr lang="en-US" altLang="es-ES" sz="1200">
                <a:solidFill>
                  <a:schemeClr val="tx1"/>
                </a:solidFill>
                <a:latin typeface="Times New Roman" panose="02020603050405020304" pitchFamily="18" charset="0"/>
              </a:rPr>
              <a:pPr/>
              <a:t>37</a:t>
            </a:fld>
            <a:endParaRPr lang="en-US" altLang="es-ES" sz="1200">
              <a:solidFill>
                <a:schemeClr val="tx1"/>
              </a:solidFill>
              <a:latin typeface="Times New Roman" panose="02020603050405020304" pitchFamily="18" charset="0"/>
            </a:endParaRPr>
          </a:p>
        </p:txBody>
      </p:sp>
      <p:sp>
        <p:nvSpPr>
          <p:cNvPr id="9219" name="Rectangle 2"/>
          <p:cNvSpPr>
            <a:spLocks noGrp="1" noRot="1" noChangeAspect="1" noChangeArrowheads="1" noTextEdit="1"/>
          </p:cNvSpPr>
          <p:nvPr>
            <p:ph type="sldImg"/>
          </p:nvPr>
        </p:nvSpPr>
        <p:spPr>
          <a:ln/>
        </p:spPr>
      </p:sp>
      <p:sp>
        <p:nvSpPr>
          <p:cNvPr id="92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es-ES" smtClean="0"/>
          </a:p>
        </p:txBody>
      </p:sp>
    </p:spTree>
    <p:extLst>
      <p:ext uri="{BB962C8B-B14F-4D97-AF65-F5344CB8AC3E}">
        <p14:creationId xmlns:p14="http://schemas.microsoft.com/office/powerpoint/2010/main" val="394814743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1 Marcador de imagen de diapositiva"/>
          <p:cNvSpPr>
            <a:spLocks noGrp="1" noRot="1" noChangeAspect="1" noTextEdit="1"/>
          </p:cNvSpPr>
          <p:nvPr>
            <p:ph type="sldImg"/>
          </p:nvPr>
        </p:nvSpPr>
        <p:spPr>
          <a:ln/>
        </p:spPr>
      </p:sp>
      <p:sp>
        <p:nvSpPr>
          <p:cNvPr id="13315" name="2 Marcador de notas"/>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s-ES_tradnl" altLang="es-ES" smtClean="0"/>
          </a:p>
        </p:txBody>
      </p:sp>
      <p:sp>
        <p:nvSpPr>
          <p:cNvPr id="13316" name="3 Marcador de número de diapositiva"/>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900">
                <a:solidFill>
                  <a:srgbClr val="002AB0"/>
                </a:solidFill>
                <a:latin typeface="Tahoma" panose="020B0604030504040204" pitchFamily="34" charset="0"/>
              </a:defRPr>
            </a:lvl1pPr>
            <a:lvl2pPr marL="711449" indent="-273634">
              <a:defRPr sz="1900">
                <a:solidFill>
                  <a:srgbClr val="002AB0"/>
                </a:solidFill>
                <a:latin typeface="Tahoma" panose="020B0604030504040204" pitchFamily="34" charset="0"/>
              </a:defRPr>
            </a:lvl2pPr>
            <a:lvl3pPr marL="1094537" indent="-218907">
              <a:defRPr sz="1900">
                <a:solidFill>
                  <a:srgbClr val="002AB0"/>
                </a:solidFill>
                <a:latin typeface="Tahoma" panose="020B0604030504040204" pitchFamily="34" charset="0"/>
              </a:defRPr>
            </a:lvl3pPr>
            <a:lvl4pPr marL="1532352" indent="-218907">
              <a:defRPr sz="1900">
                <a:solidFill>
                  <a:srgbClr val="002AB0"/>
                </a:solidFill>
                <a:latin typeface="Tahoma" panose="020B0604030504040204" pitchFamily="34" charset="0"/>
              </a:defRPr>
            </a:lvl4pPr>
            <a:lvl5pPr marL="1970166" indent="-218907">
              <a:defRPr sz="1900">
                <a:solidFill>
                  <a:srgbClr val="002AB0"/>
                </a:solidFill>
                <a:latin typeface="Tahoma" panose="020B0604030504040204" pitchFamily="34" charset="0"/>
              </a:defRPr>
            </a:lvl5pPr>
            <a:lvl6pPr marL="2407981" indent="-218907" eaLnBrk="0" fontAlgn="base" hangingPunct="0">
              <a:spcBef>
                <a:spcPct val="0"/>
              </a:spcBef>
              <a:spcAft>
                <a:spcPct val="0"/>
              </a:spcAft>
              <a:defRPr sz="1900">
                <a:solidFill>
                  <a:srgbClr val="002AB0"/>
                </a:solidFill>
                <a:latin typeface="Tahoma" panose="020B0604030504040204" pitchFamily="34" charset="0"/>
              </a:defRPr>
            </a:lvl6pPr>
            <a:lvl7pPr marL="2845796" indent="-218907" eaLnBrk="0" fontAlgn="base" hangingPunct="0">
              <a:spcBef>
                <a:spcPct val="0"/>
              </a:spcBef>
              <a:spcAft>
                <a:spcPct val="0"/>
              </a:spcAft>
              <a:defRPr sz="1900">
                <a:solidFill>
                  <a:srgbClr val="002AB0"/>
                </a:solidFill>
                <a:latin typeface="Tahoma" panose="020B0604030504040204" pitchFamily="34" charset="0"/>
              </a:defRPr>
            </a:lvl7pPr>
            <a:lvl8pPr marL="3283610" indent="-218907" eaLnBrk="0" fontAlgn="base" hangingPunct="0">
              <a:spcBef>
                <a:spcPct val="0"/>
              </a:spcBef>
              <a:spcAft>
                <a:spcPct val="0"/>
              </a:spcAft>
              <a:defRPr sz="1900">
                <a:solidFill>
                  <a:srgbClr val="002AB0"/>
                </a:solidFill>
                <a:latin typeface="Tahoma" panose="020B0604030504040204" pitchFamily="34" charset="0"/>
              </a:defRPr>
            </a:lvl8pPr>
            <a:lvl9pPr marL="3721425" indent="-218907" eaLnBrk="0" fontAlgn="base" hangingPunct="0">
              <a:spcBef>
                <a:spcPct val="0"/>
              </a:spcBef>
              <a:spcAft>
                <a:spcPct val="0"/>
              </a:spcAft>
              <a:defRPr sz="1900">
                <a:solidFill>
                  <a:srgbClr val="002AB0"/>
                </a:solidFill>
                <a:latin typeface="Tahoma" panose="020B0604030504040204" pitchFamily="34" charset="0"/>
              </a:defRPr>
            </a:lvl9pPr>
          </a:lstStyle>
          <a:p>
            <a:fld id="{714F696B-72E7-4601-A696-CB71E70C1786}" type="slidenum">
              <a:rPr lang="en-US" altLang="es-ES" sz="1200">
                <a:solidFill>
                  <a:schemeClr val="tx1"/>
                </a:solidFill>
                <a:latin typeface="Times New Roman" panose="02020603050405020304" pitchFamily="18" charset="0"/>
              </a:rPr>
              <a:pPr/>
              <a:t>38</a:t>
            </a:fld>
            <a:endParaRPr lang="en-US" altLang="es-ES" sz="1200">
              <a:solidFill>
                <a:schemeClr val="tx1"/>
              </a:solidFill>
              <a:latin typeface="Times New Roman" panose="02020603050405020304" pitchFamily="18" charset="0"/>
            </a:endParaRPr>
          </a:p>
        </p:txBody>
      </p:sp>
    </p:spTree>
    <p:extLst>
      <p:ext uri="{BB962C8B-B14F-4D97-AF65-F5344CB8AC3E}">
        <p14:creationId xmlns:p14="http://schemas.microsoft.com/office/powerpoint/2010/main" val="357372034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1 Marcador de imagen de diapositiva"/>
          <p:cNvSpPr>
            <a:spLocks noGrp="1" noRot="1" noChangeAspect="1" noTextEdit="1"/>
          </p:cNvSpPr>
          <p:nvPr>
            <p:ph type="sldImg"/>
          </p:nvPr>
        </p:nvSpPr>
        <p:spPr>
          <a:ln/>
        </p:spPr>
      </p:sp>
      <p:sp>
        <p:nvSpPr>
          <p:cNvPr id="13315" name="2 Marcador de notas"/>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s-ES_tradnl" altLang="es-ES" smtClean="0"/>
          </a:p>
        </p:txBody>
      </p:sp>
      <p:sp>
        <p:nvSpPr>
          <p:cNvPr id="13316" name="3 Marcador de número de diapositiva"/>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900">
                <a:solidFill>
                  <a:srgbClr val="002AB0"/>
                </a:solidFill>
                <a:latin typeface="Tahoma" panose="020B0604030504040204" pitchFamily="34" charset="0"/>
              </a:defRPr>
            </a:lvl1pPr>
            <a:lvl2pPr marL="711449" indent="-273634">
              <a:defRPr sz="1900">
                <a:solidFill>
                  <a:srgbClr val="002AB0"/>
                </a:solidFill>
                <a:latin typeface="Tahoma" panose="020B0604030504040204" pitchFamily="34" charset="0"/>
              </a:defRPr>
            </a:lvl2pPr>
            <a:lvl3pPr marL="1094537" indent="-218907">
              <a:defRPr sz="1900">
                <a:solidFill>
                  <a:srgbClr val="002AB0"/>
                </a:solidFill>
                <a:latin typeface="Tahoma" panose="020B0604030504040204" pitchFamily="34" charset="0"/>
              </a:defRPr>
            </a:lvl3pPr>
            <a:lvl4pPr marL="1532352" indent="-218907">
              <a:defRPr sz="1900">
                <a:solidFill>
                  <a:srgbClr val="002AB0"/>
                </a:solidFill>
                <a:latin typeface="Tahoma" panose="020B0604030504040204" pitchFamily="34" charset="0"/>
              </a:defRPr>
            </a:lvl4pPr>
            <a:lvl5pPr marL="1970166" indent="-218907">
              <a:defRPr sz="1900">
                <a:solidFill>
                  <a:srgbClr val="002AB0"/>
                </a:solidFill>
                <a:latin typeface="Tahoma" panose="020B0604030504040204" pitchFamily="34" charset="0"/>
              </a:defRPr>
            </a:lvl5pPr>
            <a:lvl6pPr marL="2407981" indent="-218907" eaLnBrk="0" fontAlgn="base" hangingPunct="0">
              <a:spcBef>
                <a:spcPct val="0"/>
              </a:spcBef>
              <a:spcAft>
                <a:spcPct val="0"/>
              </a:spcAft>
              <a:defRPr sz="1900">
                <a:solidFill>
                  <a:srgbClr val="002AB0"/>
                </a:solidFill>
                <a:latin typeface="Tahoma" panose="020B0604030504040204" pitchFamily="34" charset="0"/>
              </a:defRPr>
            </a:lvl6pPr>
            <a:lvl7pPr marL="2845796" indent="-218907" eaLnBrk="0" fontAlgn="base" hangingPunct="0">
              <a:spcBef>
                <a:spcPct val="0"/>
              </a:spcBef>
              <a:spcAft>
                <a:spcPct val="0"/>
              </a:spcAft>
              <a:defRPr sz="1900">
                <a:solidFill>
                  <a:srgbClr val="002AB0"/>
                </a:solidFill>
                <a:latin typeface="Tahoma" panose="020B0604030504040204" pitchFamily="34" charset="0"/>
              </a:defRPr>
            </a:lvl7pPr>
            <a:lvl8pPr marL="3283610" indent="-218907" eaLnBrk="0" fontAlgn="base" hangingPunct="0">
              <a:spcBef>
                <a:spcPct val="0"/>
              </a:spcBef>
              <a:spcAft>
                <a:spcPct val="0"/>
              </a:spcAft>
              <a:defRPr sz="1900">
                <a:solidFill>
                  <a:srgbClr val="002AB0"/>
                </a:solidFill>
                <a:latin typeface="Tahoma" panose="020B0604030504040204" pitchFamily="34" charset="0"/>
              </a:defRPr>
            </a:lvl8pPr>
            <a:lvl9pPr marL="3721425" indent="-218907" eaLnBrk="0" fontAlgn="base" hangingPunct="0">
              <a:spcBef>
                <a:spcPct val="0"/>
              </a:spcBef>
              <a:spcAft>
                <a:spcPct val="0"/>
              </a:spcAft>
              <a:defRPr sz="1900">
                <a:solidFill>
                  <a:srgbClr val="002AB0"/>
                </a:solidFill>
                <a:latin typeface="Tahoma" panose="020B0604030504040204" pitchFamily="34" charset="0"/>
              </a:defRPr>
            </a:lvl9pPr>
          </a:lstStyle>
          <a:p>
            <a:fld id="{714F696B-72E7-4601-A696-CB71E70C1786}" type="slidenum">
              <a:rPr lang="en-US" altLang="es-ES" sz="1200">
                <a:solidFill>
                  <a:schemeClr val="tx1"/>
                </a:solidFill>
                <a:latin typeface="Times New Roman" panose="02020603050405020304" pitchFamily="18" charset="0"/>
              </a:rPr>
              <a:pPr/>
              <a:t>39</a:t>
            </a:fld>
            <a:endParaRPr lang="en-US" altLang="es-ES" sz="1200">
              <a:solidFill>
                <a:schemeClr val="tx1"/>
              </a:solidFill>
              <a:latin typeface="Times New Roman" panose="02020603050405020304" pitchFamily="18" charset="0"/>
            </a:endParaRPr>
          </a:p>
        </p:txBody>
      </p:sp>
    </p:spTree>
    <p:extLst>
      <p:ext uri="{BB962C8B-B14F-4D97-AF65-F5344CB8AC3E}">
        <p14:creationId xmlns:p14="http://schemas.microsoft.com/office/powerpoint/2010/main" val="29916113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1 Marcador de imagen de diapositiva"/>
          <p:cNvSpPr>
            <a:spLocks noGrp="1" noRot="1" noChangeAspect="1" noTextEdit="1"/>
          </p:cNvSpPr>
          <p:nvPr>
            <p:ph type="sldImg"/>
          </p:nvPr>
        </p:nvSpPr>
        <p:spPr>
          <a:ln/>
        </p:spPr>
      </p:sp>
      <p:sp>
        <p:nvSpPr>
          <p:cNvPr id="13315" name="2 Marcador de notas"/>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s-ES_tradnl" altLang="es-ES" smtClean="0"/>
          </a:p>
        </p:txBody>
      </p:sp>
      <p:sp>
        <p:nvSpPr>
          <p:cNvPr id="13316" name="3 Marcador de número de diapositiva"/>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900">
                <a:solidFill>
                  <a:srgbClr val="002AB0"/>
                </a:solidFill>
                <a:latin typeface="Tahoma" panose="020B0604030504040204" pitchFamily="34" charset="0"/>
              </a:defRPr>
            </a:lvl1pPr>
            <a:lvl2pPr marL="711449" indent="-273634">
              <a:defRPr sz="1900">
                <a:solidFill>
                  <a:srgbClr val="002AB0"/>
                </a:solidFill>
                <a:latin typeface="Tahoma" panose="020B0604030504040204" pitchFamily="34" charset="0"/>
              </a:defRPr>
            </a:lvl2pPr>
            <a:lvl3pPr marL="1094537" indent="-218907">
              <a:defRPr sz="1900">
                <a:solidFill>
                  <a:srgbClr val="002AB0"/>
                </a:solidFill>
                <a:latin typeface="Tahoma" panose="020B0604030504040204" pitchFamily="34" charset="0"/>
              </a:defRPr>
            </a:lvl3pPr>
            <a:lvl4pPr marL="1532352" indent="-218907">
              <a:defRPr sz="1900">
                <a:solidFill>
                  <a:srgbClr val="002AB0"/>
                </a:solidFill>
                <a:latin typeface="Tahoma" panose="020B0604030504040204" pitchFamily="34" charset="0"/>
              </a:defRPr>
            </a:lvl4pPr>
            <a:lvl5pPr marL="1970166" indent="-218907">
              <a:defRPr sz="1900">
                <a:solidFill>
                  <a:srgbClr val="002AB0"/>
                </a:solidFill>
                <a:latin typeface="Tahoma" panose="020B0604030504040204" pitchFamily="34" charset="0"/>
              </a:defRPr>
            </a:lvl5pPr>
            <a:lvl6pPr marL="2407981" indent="-218907" eaLnBrk="0" fontAlgn="base" hangingPunct="0">
              <a:spcBef>
                <a:spcPct val="0"/>
              </a:spcBef>
              <a:spcAft>
                <a:spcPct val="0"/>
              </a:spcAft>
              <a:defRPr sz="1900">
                <a:solidFill>
                  <a:srgbClr val="002AB0"/>
                </a:solidFill>
                <a:latin typeface="Tahoma" panose="020B0604030504040204" pitchFamily="34" charset="0"/>
              </a:defRPr>
            </a:lvl6pPr>
            <a:lvl7pPr marL="2845796" indent="-218907" eaLnBrk="0" fontAlgn="base" hangingPunct="0">
              <a:spcBef>
                <a:spcPct val="0"/>
              </a:spcBef>
              <a:spcAft>
                <a:spcPct val="0"/>
              </a:spcAft>
              <a:defRPr sz="1900">
                <a:solidFill>
                  <a:srgbClr val="002AB0"/>
                </a:solidFill>
                <a:latin typeface="Tahoma" panose="020B0604030504040204" pitchFamily="34" charset="0"/>
              </a:defRPr>
            </a:lvl7pPr>
            <a:lvl8pPr marL="3283610" indent="-218907" eaLnBrk="0" fontAlgn="base" hangingPunct="0">
              <a:spcBef>
                <a:spcPct val="0"/>
              </a:spcBef>
              <a:spcAft>
                <a:spcPct val="0"/>
              </a:spcAft>
              <a:defRPr sz="1900">
                <a:solidFill>
                  <a:srgbClr val="002AB0"/>
                </a:solidFill>
                <a:latin typeface="Tahoma" panose="020B0604030504040204" pitchFamily="34" charset="0"/>
              </a:defRPr>
            </a:lvl8pPr>
            <a:lvl9pPr marL="3721425" indent="-218907" eaLnBrk="0" fontAlgn="base" hangingPunct="0">
              <a:spcBef>
                <a:spcPct val="0"/>
              </a:spcBef>
              <a:spcAft>
                <a:spcPct val="0"/>
              </a:spcAft>
              <a:defRPr sz="1900">
                <a:solidFill>
                  <a:srgbClr val="002AB0"/>
                </a:solidFill>
                <a:latin typeface="Tahoma" panose="020B0604030504040204" pitchFamily="34" charset="0"/>
              </a:defRPr>
            </a:lvl9pPr>
          </a:lstStyle>
          <a:p>
            <a:fld id="{714F696B-72E7-4601-A696-CB71E70C1786}" type="slidenum">
              <a:rPr lang="en-US" altLang="es-ES" sz="1200">
                <a:solidFill>
                  <a:schemeClr val="tx1"/>
                </a:solidFill>
                <a:latin typeface="Times New Roman" panose="02020603050405020304" pitchFamily="18" charset="0"/>
              </a:rPr>
              <a:pPr/>
              <a:t>4</a:t>
            </a:fld>
            <a:endParaRPr lang="en-US" altLang="es-ES" sz="1200">
              <a:solidFill>
                <a:schemeClr val="tx1"/>
              </a:solidFill>
              <a:latin typeface="Times New Roman" panose="02020603050405020304" pitchFamily="18" charset="0"/>
            </a:endParaRPr>
          </a:p>
        </p:txBody>
      </p:sp>
    </p:spTree>
    <p:extLst>
      <p:ext uri="{BB962C8B-B14F-4D97-AF65-F5344CB8AC3E}">
        <p14:creationId xmlns:p14="http://schemas.microsoft.com/office/powerpoint/2010/main" val="81730698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1 Marcador de imagen de diapositiva"/>
          <p:cNvSpPr>
            <a:spLocks noGrp="1" noRot="1" noChangeAspect="1" noTextEdit="1"/>
          </p:cNvSpPr>
          <p:nvPr>
            <p:ph type="sldImg"/>
          </p:nvPr>
        </p:nvSpPr>
        <p:spPr>
          <a:ln/>
        </p:spPr>
      </p:sp>
      <p:sp>
        <p:nvSpPr>
          <p:cNvPr id="13315" name="2 Marcador de notas"/>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s-ES_tradnl" altLang="es-ES" smtClean="0"/>
          </a:p>
        </p:txBody>
      </p:sp>
      <p:sp>
        <p:nvSpPr>
          <p:cNvPr id="13316" name="3 Marcador de número de diapositiva"/>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900">
                <a:solidFill>
                  <a:srgbClr val="002AB0"/>
                </a:solidFill>
                <a:latin typeface="Tahoma" panose="020B0604030504040204" pitchFamily="34" charset="0"/>
              </a:defRPr>
            </a:lvl1pPr>
            <a:lvl2pPr marL="711449" indent="-273634">
              <a:defRPr sz="1900">
                <a:solidFill>
                  <a:srgbClr val="002AB0"/>
                </a:solidFill>
                <a:latin typeface="Tahoma" panose="020B0604030504040204" pitchFamily="34" charset="0"/>
              </a:defRPr>
            </a:lvl2pPr>
            <a:lvl3pPr marL="1094537" indent="-218907">
              <a:defRPr sz="1900">
                <a:solidFill>
                  <a:srgbClr val="002AB0"/>
                </a:solidFill>
                <a:latin typeface="Tahoma" panose="020B0604030504040204" pitchFamily="34" charset="0"/>
              </a:defRPr>
            </a:lvl3pPr>
            <a:lvl4pPr marL="1532352" indent="-218907">
              <a:defRPr sz="1900">
                <a:solidFill>
                  <a:srgbClr val="002AB0"/>
                </a:solidFill>
                <a:latin typeface="Tahoma" panose="020B0604030504040204" pitchFamily="34" charset="0"/>
              </a:defRPr>
            </a:lvl4pPr>
            <a:lvl5pPr marL="1970166" indent="-218907">
              <a:defRPr sz="1900">
                <a:solidFill>
                  <a:srgbClr val="002AB0"/>
                </a:solidFill>
                <a:latin typeface="Tahoma" panose="020B0604030504040204" pitchFamily="34" charset="0"/>
              </a:defRPr>
            </a:lvl5pPr>
            <a:lvl6pPr marL="2407981" indent="-218907" eaLnBrk="0" fontAlgn="base" hangingPunct="0">
              <a:spcBef>
                <a:spcPct val="0"/>
              </a:spcBef>
              <a:spcAft>
                <a:spcPct val="0"/>
              </a:spcAft>
              <a:defRPr sz="1900">
                <a:solidFill>
                  <a:srgbClr val="002AB0"/>
                </a:solidFill>
                <a:latin typeface="Tahoma" panose="020B0604030504040204" pitchFamily="34" charset="0"/>
              </a:defRPr>
            </a:lvl6pPr>
            <a:lvl7pPr marL="2845796" indent="-218907" eaLnBrk="0" fontAlgn="base" hangingPunct="0">
              <a:spcBef>
                <a:spcPct val="0"/>
              </a:spcBef>
              <a:spcAft>
                <a:spcPct val="0"/>
              </a:spcAft>
              <a:defRPr sz="1900">
                <a:solidFill>
                  <a:srgbClr val="002AB0"/>
                </a:solidFill>
                <a:latin typeface="Tahoma" panose="020B0604030504040204" pitchFamily="34" charset="0"/>
              </a:defRPr>
            </a:lvl7pPr>
            <a:lvl8pPr marL="3283610" indent="-218907" eaLnBrk="0" fontAlgn="base" hangingPunct="0">
              <a:spcBef>
                <a:spcPct val="0"/>
              </a:spcBef>
              <a:spcAft>
                <a:spcPct val="0"/>
              </a:spcAft>
              <a:defRPr sz="1900">
                <a:solidFill>
                  <a:srgbClr val="002AB0"/>
                </a:solidFill>
                <a:latin typeface="Tahoma" panose="020B0604030504040204" pitchFamily="34" charset="0"/>
              </a:defRPr>
            </a:lvl8pPr>
            <a:lvl9pPr marL="3721425" indent="-218907" eaLnBrk="0" fontAlgn="base" hangingPunct="0">
              <a:spcBef>
                <a:spcPct val="0"/>
              </a:spcBef>
              <a:spcAft>
                <a:spcPct val="0"/>
              </a:spcAft>
              <a:defRPr sz="1900">
                <a:solidFill>
                  <a:srgbClr val="002AB0"/>
                </a:solidFill>
                <a:latin typeface="Tahoma" panose="020B0604030504040204" pitchFamily="34" charset="0"/>
              </a:defRPr>
            </a:lvl9pPr>
          </a:lstStyle>
          <a:p>
            <a:fld id="{714F696B-72E7-4601-A696-CB71E70C1786}" type="slidenum">
              <a:rPr lang="en-US" altLang="es-ES" sz="1200">
                <a:solidFill>
                  <a:schemeClr val="tx1"/>
                </a:solidFill>
                <a:latin typeface="Times New Roman" panose="02020603050405020304" pitchFamily="18" charset="0"/>
              </a:rPr>
              <a:pPr/>
              <a:t>40</a:t>
            </a:fld>
            <a:endParaRPr lang="en-US" altLang="es-ES" sz="1200">
              <a:solidFill>
                <a:schemeClr val="tx1"/>
              </a:solidFill>
              <a:latin typeface="Times New Roman" panose="02020603050405020304" pitchFamily="18" charset="0"/>
            </a:endParaRPr>
          </a:p>
        </p:txBody>
      </p:sp>
    </p:spTree>
    <p:extLst>
      <p:ext uri="{BB962C8B-B14F-4D97-AF65-F5344CB8AC3E}">
        <p14:creationId xmlns:p14="http://schemas.microsoft.com/office/powerpoint/2010/main" val="292586248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1 Marcador de imagen de diapositiva"/>
          <p:cNvSpPr>
            <a:spLocks noGrp="1" noRot="1" noChangeAspect="1" noTextEdit="1"/>
          </p:cNvSpPr>
          <p:nvPr>
            <p:ph type="sldImg"/>
          </p:nvPr>
        </p:nvSpPr>
        <p:spPr>
          <a:ln/>
        </p:spPr>
      </p:sp>
      <p:sp>
        <p:nvSpPr>
          <p:cNvPr id="13315" name="2 Marcador de notas"/>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s-ES_tradnl" altLang="es-ES" smtClean="0"/>
          </a:p>
        </p:txBody>
      </p:sp>
      <p:sp>
        <p:nvSpPr>
          <p:cNvPr id="13316" name="3 Marcador de número de diapositiva"/>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900">
                <a:solidFill>
                  <a:srgbClr val="002AB0"/>
                </a:solidFill>
                <a:latin typeface="Tahoma" panose="020B0604030504040204" pitchFamily="34" charset="0"/>
              </a:defRPr>
            </a:lvl1pPr>
            <a:lvl2pPr marL="711449" indent="-273634">
              <a:defRPr sz="1900">
                <a:solidFill>
                  <a:srgbClr val="002AB0"/>
                </a:solidFill>
                <a:latin typeface="Tahoma" panose="020B0604030504040204" pitchFamily="34" charset="0"/>
              </a:defRPr>
            </a:lvl2pPr>
            <a:lvl3pPr marL="1094537" indent="-218907">
              <a:defRPr sz="1900">
                <a:solidFill>
                  <a:srgbClr val="002AB0"/>
                </a:solidFill>
                <a:latin typeface="Tahoma" panose="020B0604030504040204" pitchFamily="34" charset="0"/>
              </a:defRPr>
            </a:lvl3pPr>
            <a:lvl4pPr marL="1532352" indent="-218907">
              <a:defRPr sz="1900">
                <a:solidFill>
                  <a:srgbClr val="002AB0"/>
                </a:solidFill>
                <a:latin typeface="Tahoma" panose="020B0604030504040204" pitchFamily="34" charset="0"/>
              </a:defRPr>
            </a:lvl4pPr>
            <a:lvl5pPr marL="1970166" indent="-218907">
              <a:defRPr sz="1900">
                <a:solidFill>
                  <a:srgbClr val="002AB0"/>
                </a:solidFill>
                <a:latin typeface="Tahoma" panose="020B0604030504040204" pitchFamily="34" charset="0"/>
              </a:defRPr>
            </a:lvl5pPr>
            <a:lvl6pPr marL="2407981" indent="-218907" eaLnBrk="0" fontAlgn="base" hangingPunct="0">
              <a:spcBef>
                <a:spcPct val="0"/>
              </a:spcBef>
              <a:spcAft>
                <a:spcPct val="0"/>
              </a:spcAft>
              <a:defRPr sz="1900">
                <a:solidFill>
                  <a:srgbClr val="002AB0"/>
                </a:solidFill>
                <a:latin typeface="Tahoma" panose="020B0604030504040204" pitchFamily="34" charset="0"/>
              </a:defRPr>
            </a:lvl6pPr>
            <a:lvl7pPr marL="2845796" indent="-218907" eaLnBrk="0" fontAlgn="base" hangingPunct="0">
              <a:spcBef>
                <a:spcPct val="0"/>
              </a:spcBef>
              <a:spcAft>
                <a:spcPct val="0"/>
              </a:spcAft>
              <a:defRPr sz="1900">
                <a:solidFill>
                  <a:srgbClr val="002AB0"/>
                </a:solidFill>
                <a:latin typeface="Tahoma" panose="020B0604030504040204" pitchFamily="34" charset="0"/>
              </a:defRPr>
            </a:lvl7pPr>
            <a:lvl8pPr marL="3283610" indent="-218907" eaLnBrk="0" fontAlgn="base" hangingPunct="0">
              <a:spcBef>
                <a:spcPct val="0"/>
              </a:spcBef>
              <a:spcAft>
                <a:spcPct val="0"/>
              </a:spcAft>
              <a:defRPr sz="1900">
                <a:solidFill>
                  <a:srgbClr val="002AB0"/>
                </a:solidFill>
                <a:latin typeface="Tahoma" panose="020B0604030504040204" pitchFamily="34" charset="0"/>
              </a:defRPr>
            </a:lvl8pPr>
            <a:lvl9pPr marL="3721425" indent="-218907" eaLnBrk="0" fontAlgn="base" hangingPunct="0">
              <a:spcBef>
                <a:spcPct val="0"/>
              </a:spcBef>
              <a:spcAft>
                <a:spcPct val="0"/>
              </a:spcAft>
              <a:defRPr sz="1900">
                <a:solidFill>
                  <a:srgbClr val="002AB0"/>
                </a:solidFill>
                <a:latin typeface="Tahoma" panose="020B0604030504040204" pitchFamily="34" charset="0"/>
              </a:defRPr>
            </a:lvl9pPr>
          </a:lstStyle>
          <a:p>
            <a:fld id="{714F696B-72E7-4601-A696-CB71E70C1786}" type="slidenum">
              <a:rPr lang="en-US" altLang="es-ES" sz="1200">
                <a:solidFill>
                  <a:schemeClr val="tx1"/>
                </a:solidFill>
                <a:latin typeface="Times New Roman" panose="02020603050405020304" pitchFamily="18" charset="0"/>
              </a:rPr>
              <a:pPr/>
              <a:t>41</a:t>
            </a:fld>
            <a:endParaRPr lang="en-US" altLang="es-ES" sz="1200">
              <a:solidFill>
                <a:schemeClr val="tx1"/>
              </a:solidFill>
              <a:latin typeface="Times New Roman" panose="02020603050405020304" pitchFamily="18" charset="0"/>
            </a:endParaRPr>
          </a:p>
        </p:txBody>
      </p:sp>
    </p:spTree>
    <p:extLst>
      <p:ext uri="{BB962C8B-B14F-4D97-AF65-F5344CB8AC3E}">
        <p14:creationId xmlns:p14="http://schemas.microsoft.com/office/powerpoint/2010/main" val="180455520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1 Marcador de imagen de diapositiva"/>
          <p:cNvSpPr>
            <a:spLocks noGrp="1" noRot="1" noChangeAspect="1" noTextEdit="1"/>
          </p:cNvSpPr>
          <p:nvPr>
            <p:ph type="sldImg"/>
          </p:nvPr>
        </p:nvSpPr>
        <p:spPr>
          <a:ln/>
        </p:spPr>
      </p:sp>
      <p:sp>
        <p:nvSpPr>
          <p:cNvPr id="13315" name="2 Marcador de notas"/>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s-ES_tradnl" altLang="es-ES" smtClean="0"/>
          </a:p>
        </p:txBody>
      </p:sp>
      <p:sp>
        <p:nvSpPr>
          <p:cNvPr id="13316" name="3 Marcador de número de diapositiva"/>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900">
                <a:solidFill>
                  <a:srgbClr val="002AB0"/>
                </a:solidFill>
                <a:latin typeface="Tahoma" panose="020B0604030504040204" pitchFamily="34" charset="0"/>
              </a:defRPr>
            </a:lvl1pPr>
            <a:lvl2pPr marL="711449" indent="-273634">
              <a:defRPr sz="1900">
                <a:solidFill>
                  <a:srgbClr val="002AB0"/>
                </a:solidFill>
                <a:latin typeface="Tahoma" panose="020B0604030504040204" pitchFamily="34" charset="0"/>
              </a:defRPr>
            </a:lvl2pPr>
            <a:lvl3pPr marL="1094537" indent="-218907">
              <a:defRPr sz="1900">
                <a:solidFill>
                  <a:srgbClr val="002AB0"/>
                </a:solidFill>
                <a:latin typeface="Tahoma" panose="020B0604030504040204" pitchFamily="34" charset="0"/>
              </a:defRPr>
            </a:lvl3pPr>
            <a:lvl4pPr marL="1532352" indent="-218907">
              <a:defRPr sz="1900">
                <a:solidFill>
                  <a:srgbClr val="002AB0"/>
                </a:solidFill>
                <a:latin typeface="Tahoma" panose="020B0604030504040204" pitchFamily="34" charset="0"/>
              </a:defRPr>
            </a:lvl4pPr>
            <a:lvl5pPr marL="1970166" indent="-218907">
              <a:defRPr sz="1900">
                <a:solidFill>
                  <a:srgbClr val="002AB0"/>
                </a:solidFill>
                <a:latin typeface="Tahoma" panose="020B0604030504040204" pitchFamily="34" charset="0"/>
              </a:defRPr>
            </a:lvl5pPr>
            <a:lvl6pPr marL="2407981" indent="-218907" eaLnBrk="0" fontAlgn="base" hangingPunct="0">
              <a:spcBef>
                <a:spcPct val="0"/>
              </a:spcBef>
              <a:spcAft>
                <a:spcPct val="0"/>
              </a:spcAft>
              <a:defRPr sz="1900">
                <a:solidFill>
                  <a:srgbClr val="002AB0"/>
                </a:solidFill>
                <a:latin typeface="Tahoma" panose="020B0604030504040204" pitchFamily="34" charset="0"/>
              </a:defRPr>
            </a:lvl6pPr>
            <a:lvl7pPr marL="2845796" indent="-218907" eaLnBrk="0" fontAlgn="base" hangingPunct="0">
              <a:spcBef>
                <a:spcPct val="0"/>
              </a:spcBef>
              <a:spcAft>
                <a:spcPct val="0"/>
              </a:spcAft>
              <a:defRPr sz="1900">
                <a:solidFill>
                  <a:srgbClr val="002AB0"/>
                </a:solidFill>
                <a:latin typeface="Tahoma" panose="020B0604030504040204" pitchFamily="34" charset="0"/>
              </a:defRPr>
            </a:lvl7pPr>
            <a:lvl8pPr marL="3283610" indent="-218907" eaLnBrk="0" fontAlgn="base" hangingPunct="0">
              <a:spcBef>
                <a:spcPct val="0"/>
              </a:spcBef>
              <a:spcAft>
                <a:spcPct val="0"/>
              </a:spcAft>
              <a:defRPr sz="1900">
                <a:solidFill>
                  <a:srgbClr val="002AB0"/>
                </a:solidFill>
                <a:latin typeface="Tahoma" panose="020B0604030504040204" pitchFamily="34" charset="0"/>
              </a:defRPr>
            </a:lvl8pPr>
            <a:lvl9pPr marL="3721425" indent="-218907" eaLnBrk="0" fontAlgn="base" hangingPunct="0">
              <a:spcBef>
                <a:spcPct val="0"/>
              </a:spcBef>
              <a:spcAft>
                <a:spcPct val="0"/>
              </a:spcAft>
              <a:defRPr sz="1900">
                <a:solidFill>
                  <a:srgbClr val="002AB0"/>
                </a:solidFill>
                <a:latin typeface="Tahoma" panose="020B0604030504040204" pitchFamily="34" charset="0"/>
              </a:defRPr>
            </a:lvl9pPr>
          </a:lstStyle>
          <a:p>
            <a:fld id="{714F696B-72E7-4601-A696-CB71E70C1786}" type="slidenum">
              <a:rPr lang="en-US" altLang="es-ES" sz="1200">
                <a:solidFill>
                  <a:schemeClr val="tx1"/>
                </a:solidFill>
                <a:latin typeface="Times New Roman" panose="02020603050405020304" pitchFamily="18" charset="0"/>
              </a:rPr>
              <a:pPr/>
              <a:t>42</a:t>
            </a:fld>
            <a:endParaRPr lang="en-US" altLang="es-ES" sz="1200">
              <a:solidFill>
                <a:schemeClr val="tx1"/>
              </a:solidFill>
              <a:latin typeface="Times New Roman" panose="02020603050405020304" pitchFamily="18" charset="0"/>
            </a:endParaRPr>
          </a:p>
        </p:txBody>
      </p:sp>
    </p:spTree>
    <p:extLst>
      <p:ext uri="{BB962C8B-B14F-4D97-AF65-F5344CB8AC3E}">
        <p14:creationId xmlns:p14="http://schemas.microsoft.com/office/powerpoint/2010/main" val="346716999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900">
                <a:solidFill>
                  <a:srgbClr val="002AB0"/>
                </a:solidFill>
                <a:latin typeface="Tahoma" panose="020B0604030504040204" pitchFamily="34" charset="0"/>
              </a:defRPr>
            </a:lvl1pPr>
            <a:lvl2pPr marL="711449" indent="-273634">
              <a:defRPr sz="1900">
                <a:solidFill>
                  <a:srgbClr val="002AB0"/>
                </a:solidFill>
                <a:latin typeface="Tahoma" panose="020B0604030504040204" pitchFamily="34" charset="0"/>
              </a:defRPr>
            </a:lvl2pPr>
            <a:lvl3pPr marL="1094537" indent="-218907">
              <a:defRPr sz="1900">
                <a:solidFill>
                  <a:srgbClr val="002AB0"/>
                </a:solidFill>
                <a:latin typeface="Tahoma" panose="020B0604030504040204" pitchFamily="34" charset="0"/>
              </a:defRPr>
            </a:lvl3pPr>
            <a:lvl4pPr marL="1532352" indent="-218907">
              <a:defRPr sz="1900">
                <a:solidFill>
                  <a:srgbClr val="002AB0"/>
                </a:solidFill>
                <a:latin typeface="Tahoma" panose="020B0604030504040204" pitchFamily="34" charset="0"/>
              </a:defRPr>
            </a:lvl4pPr>
            <a:lvl5pPr marL="1970166" indent="-218907">
              <a:defRPr sz="1900">
                <a:solidFill>
                  <a:srgbClr val="002AB0"/>
                </a:solidFill>
                <a:latin typeface="Tahoma" panose="020B0604030504040204" pitchFamily="34" charset="0"/>
              </a:defRPr>
            </a:lvl5pPr>
            <a:lvl6pPr marL="2407981" indent="-218907" eaLnBrk="0" fontAlgn="base" hangingPunct="0">
              <a:spcBef>
                <a:spcPct val="0"/>
              </a:spcBef>
              <a:spcAft>
                <a:spcPct val="0"/>
              </a:spcAft>
              <a:defRPr sz="1900">
                <a:solidFill>
                  <a:srgbClr val="002AB0"/>
                </a:solidFill>
                <a:latin typeface="Tahoma" panose="020B0604030504040204" pitchFamily="34" charset="0"/>
              </a:defRPr>
            </a:lvl6pPr>
            <a:lvl7pPr marL="2845796" indent="-218907" eaLnBrk="0" fontAlgn="base" hangingPunct="0">
              <a:spcBef>
                <a:spcPct val="0"/>
              </a:spcBef>
              <a:spcAft>
                <a:spcPct val="0"/>
              </a:spcAft>
              <a:defRPr sz="1900">
                <a:solidFill>
                  <a:srgbClr val="002AB0"/>
                </a:solidFill>
                <a:latin typeface="Tahoma" panose="020B0604030504040204" pitchFamily="34" charset="0"/>
              </a:defRPr>
            </a:lvl7pPr>
            <a:lvl8pPr marL="3283610" indent="-218907" eaLnBrk="0" fontAlgn="base" hangingPunct="0">
              <a:spcBef>
                <a:spcPct val="0"/>
              </a:spcBef>
              <a:spcAft>
                <a:spcPct val="0"/>
              </a:spcAft>
              <a:defRPr sz="1900">
                <a:solidFill>
                  <a:srgbClr val="002AB0"/>
                </a:solidFill>
                <a:latin typeface="Tahoma" panose="020B0604030504040204" pitchFamily="34" charset="0"/>
              </a:defRPr>
            </a:lvl8pPr>
            <a:lvl9pPr marL="3721425" indent="-218907" eaLnBrk="0" fontAlgn="base" hangingPunct="0">
              <a:spcBef>
                <a:spcPct val="0"/>
              </a:spcBef>
              <a:spcAft>
                <a:spcPct val="0"/>
              </a:spcAft>
              <a:defRPr sz="1900">
                <a:solidFill>
                  <a:srgbClr val="002AB0"/>
                </a:solidFill>
                <a:latin typeface="Tahoma" panose="020B0604030504040204" pitchFamily="34" charset="0"/>
              </a:defRPr>
            </a:lvl9pPr>
          </a:lstStyle>
          <a:p>
            <a:fld id="{B7380DF9-C8F3-4747-8EFE-B8A84D06B2CB}" type="slidenum">
              <a:rPr lang="en-US" altLang="es-ES" sz="1200">
                <a:solidFill>
                  <a:schemeClr val="tx1"/>
                </a:solidFill>
                <a:latin typeface="Times New Roman" panose="02020603050405020304" pitchFamily="18" charset="0"/>
              </a:rPr>
              <a:pPr/>
              <a:t>43</a:t>
            </a:fld>
            <a:endParaRPr lang="en-US" altLang="es-ES" sz="1200">
              <a:solidFill>
                <a:schemeClr val="tx1"/>
              </a:solidFill>
              <a:latin typeface="Times New Roman" panose="02020603050405020304" pitchFamily="18" charset="0"/>
            </a:endParaRPr>
          </a:p>
        </p:txBody>
      </p:sp>
      <p:sp>
        <p:nvSpPr>
          <p:cNvPr id="9219" name="Rectangle 2"/>
          <p:cNvSpPr>
            <a:spLocks noGrp="1" noRot="1" noChangeAspect="1" noChangeArrowheads="1" noTextEdit="1"/>
          </p:cNvSpPr>
          <p:nvPr>
            <p:ph type="sldImg"/>
          </p:nvPr>
        </p:nvSpPr>
        <p:spPr>
          <a:ln/>
        </p:spPr>
      </p:sp>
      <p:sp>
        <p:nvSpPr>
          <p:cNvPr id="92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es-ES" smtClean="0"/>
          </a:p>
        </p:txBody>
      </p:sp>
    </p:spTree>
    <p:extLst>
      <p:ext uri="{BB962C8B-B14F-4D97-AF65-F5344CB8AC3E}">
        <p14:creationId xmlns:p14="http://schemas.microsoft.com/office/powerpoint/2010/main" val="344799532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1 Marcador de imagen de diapositiva"/>
          <p:cNvSpPr>
            <a:spLocks noGrp="1" noRot="1" noChangeAspect="1" noTextEdit="1"/>
          </p:cNvSpPr>
          <p:nvPr>
            <p:ph type="sldImg"/>
          </p:nvPr>
        </p:nvSpPr>
        <p:spPr>
          <a:ln/>
        </p:spPr>
      </p:sp>
      <p:sp>
        <p:nvSpPr>
          <p:cNvPr id="13315" name="2 Marcador de notas"/>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s-ES_tradnl" altLang="es-ES" smtClean="0"/>
          </a:p>
        </p:txBody>
      </p:sp>
      <p:sp>
        <p:nvSpPr>
          <p:cNvPr id="13316" name="3 Marcador de número de diapositiva"/>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900">
                <a:solidFill>
                  <a:srgbClr val="002AB0"/>
                </a:solidFill>
                <a:latin typeface="Tahoma" panose="020B0604030504040204" pitchFamily="34" charset="0"/>
              </a:defRPr>
            </a:lvl1pPr>
            <a:lvl2pPr marL="711449" indent="-273634">
              <a:defRPr sz="1900">
                <a:solidFill>
                  <a:srgbClr val="002AB0"/>
                </a:solidFill>
                <a:latin typeface="Tahoma" panose="020B0604030504040204" pitchFamily="34" charset="0"/>
              </a:defRPr>
            </a:lvl2pPr>
            <a:lvl3pPr marL="1094537" indent="-218907">
              <a:defRPr sz="1900">
                <a:solidFill>
                  <a:srgbClr val="002AB0"/>
                </a:solidFill>
                <a:latin typeface="Tahoma" panose="020B0604030504040204" pitchFamily="34" charset="0"/>
              </a:defRPr>
            </a:lvl3pPr>
            <a:lvl4pPr marL="1532352" indent="-218907">
              <a:defRPr sz="1900">
                <a:solidFill>
                  <a:srgbClr val="002AB0"/>
                </a:solidFill>
                <a:latin typeface="Tahoma" panose="020B0604030504040204" pitchFamily="34" charset="0"/>
              </a:defRPr>
            </a:lvl4pPr>
            <a:lvl5pPr marL="1970166" indent="-218907">
              <a:defRPr sz="1900">
                <a:solidFill>
                  <a:srgbClr val="002AB0"/>
                </a:solidFill>
                <a:latin typeface="Tahoma" panose="020B0604030504040204" pitchFamily="34" charset="0"/>
              </a:defRPr>
            </a:lvl5pPr>
            <a:lvl6pPr marL="2407981" indent="-218907" eaLnBrk="0" fontAlgn="base" hangingPunct="0">
              <a:spcBef>
                <a:spcPct val="0"/>
              </a:spcBef>
              <a:spcAft>
                <a:spcPct val="0"/>
              </a:spcAft>
              <a:defRPr sz="1900">
                <a:solidFill>
                  <a:srgbClr val="002AB0"/>
                </a:solidFill>
                <a:latin typeface="Tahoma" panose="020B0604030504040204" pitchFamily="34" charset="0"/>
              </a:defRPr>
            </a:lvl6pPr>
            <a:lvl7pPr marL="2845796" indent="-218907" eaLnBrk="0" fontAlgn="base" hangingPunct="0">
              <a:spcBef>
                <a:spcPct val="0"/>
              </a:spcBef>
              <a:spcAft>
                <a:spcPct val="0"/>
              </a:spcAft>
              <a:defRPr sz="1900">
                <a:solidFill>
                  <a:srgbClr val="002AB0"/>
                </a:solidFill>
                <a:latin typeface="Tahoma" panose="020B0604030504040204" pitchFamily="34" charset="0"/>
              </a:defRPr>
            </a:lvl7pPr>
            <a:lvl8pPr marL="3283610" indent="-218907" eaLnBrk="0" fontAlgn="base" hangingPunct="0">
              <a:spcBef>
                <a:spcPct val="0"/>
              </a:spcBef>
              <a:spcAft>
                <a:spcPct val="0"/>
              </a:spcAft>
              <a:defRPr sz="1900">
                <a:solidFill>
                  <a:srgbClr val="002AB0"/>
                </a:solidFill>
                <a:latin typeface="Tahoma" panose="020B0604030504040204" pitchFamily="34" charset="0"/>
              </a:defRPr>
            </a:lvl8pPr>
            <a:lvl9pPr marL="3721425" indent="-218907" eaLnBrk="0" fontAlgn="base" hangingPunct="0">
              <a:spcBef>
                <a:spcPct val="0"/>
              </a:spcBef>
              <a:spcAft>
                <a:spcPct val="0"/>
              </a:spcAft>
              <a:defRPr sz="1900">
                <a:solidFill>
                  <a:srgbClr val="002AB0"/>
                </a:solidFill>
                <a:latin typeface="Tahoma" panose="020B0604030504040204" pitchFamily="34" charset="0"/>
              </a:defRPr>
            </a:lvl9pPr>
          </a:lstStyle>
          <a:p>
            <a:fld id="{714F696B-72E7-4601-A696-CB71E70C1786}" type="slidenum">
              <a:rPr lang="en-US" altLang="es-ES" sz="1200">
                <a:solidFill>
                  <a:schemeClr val="tx1"/>
                </a:solidFill>
                <a:latin typeface="Times New Roman" panose="02020603050405020304" pitchFamily="18" charset="0"/>
              </a:rPr>
              <a:pPr/>
              <a:t>44</a:t>
            </a:fld>
            <a:endParaRPr lang="en-US" altLang="es-ES" sz="1200">
              <a:solidFill>
                <a:schemeClr val="tx1"/>
              </a:solidFill>
              <a:latin typeface="Times New Roman" panose="02020603050405020304" pitchFamily="18" charset="0"/>
            </a:endParaRPr>
          </a:p>
        </p:txBody>
      </p:sp>
    </p:spTree>
    <p:extLst>
      <p:ext uri="{BB962C8B-B14F-4D97-AF65-F5344CB8AC3E}">
        <p14:creationId xmlns:p14="http://schemas.microsoft.com/office/powerpoint/2010/main" val="102159905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1 Marcador de imagen de diapositiva"/>
          <p:cNvSpPr>
            <a:spLocks noGrp="1" noRot="1" noChangeAspect="1" noTextEdit="1"/>
          </p:cNvSpPr>
          <p:nvPr>
            <p:ph type="sldImg"/>
          </p:nvPr>
        </p:nvSpPr>
        <p:spPr>
          <a:ln/>
        </p:spPr>
      </p:sp>
      <p:sp>
        <p:nvSpPr>
          <p:cNvPr id="13315" name="2 Marcador de notas"/>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s-ES_tradnl" altLang="es-ES" smtClean="0"/>
          </a:p>
        </p:txBody>
      </p:sp>
      <p:sp>
        <p:nvSpPr>
          <p:cNvPr id="13316" name="3 Marcador de número de diapositiva"/>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900">
                <a:solidFill>
                  <a:srgbClr val="002AB0"/>
                </a:solidFill>
                <a:latin typeface="Tahoma" panose="020B0604030504040204" pitchFamily="34" charset="0"/>
              </a:defRPr>
            </a:lvl1pPr>
            <a:lvl2pPr marL="711449" indent="-273634">
              <a:defRPr sz="1900">
                <a:solidFill>
                  <a:srgbClr val="002AB0"/>
                </a:solidFill>
                <a:latin typeface="Tahoma" panose="020B0604030504040204" pitchFamily="34" charset="0"/>
              </a:defRPr>
            </a:lvl2pPr>
            <a:lvl3pPr marL="1094537" indent="-218907">
              <a:defRPr sz="1900">
                <a:solidFill>
                  <a:srgbClr val="002AB0"/>
                </a:solidFill>
                <a:latin typeface="Tahoma" panose="020B0604030504040204" pitchFamily="34" charset="0"/>
              </a:defRPr>
            </a:lvl3pPr>
            <a:lvl4pPr marL="1532352" indent="-218907">
              <a:defRPr sz="1900">
                <a:solidFill>
                  <a:srgbClr val="002AB0"/>
                </a:solidFill>
                <a:latin typeface="Tahoma" panose="020B0604030504040204" pitchFamily="34" charset="0"/>
              </a:defRPr>
            </a:lvl4pPr>
            <a:lvl5pPr marL="1970166" indent="-218907">
              <a:defRPr sz="1900">
                <a:solidFill>
                  <a:srgbClr val="002AB0"/>
                </a:solidFill>
                <a:latin typeface="Tahoma" panose="020B0604030504040204" pitchFamily="34" charset="0"/>
              </a:defRPr>
            </a:lvl5pPr>
            <a:lvl6pPr marL="2407981" indent="-218907" eaLnBrk="0" fontAlgn="base" hangingPunct="0">
              <a:spcBef>
                <a:spcPct val="0"/>
              </a:spcBef>
              <a:spcAft>
                <a:spcPct val="0"/>
              </a:spcAft>
              <a:defRPr sz="1900">
                <a:solidFill>
                  <a:srgbClr val="002AB0"/>
                </a:solidFill>
                <a:latin typeface="Tahoma" panose="020B0604030504040204" pitchFamily="34" charset="0"/>
              </a:defRPr>
            </a:lvl6pPr>
            <a:lvl7pPr marL="2845796" indent="-218907" eaLnBrk="0" fontAlgn="base" hangingPunct="0">
              <a:spcBef>
                <a:spcPct val="0"/>
              </a:spcBef>
              <a:spcAft>
                <a:spcPct val="0"/>
              </a:spcAft>
              <a:defRPr sz="1900">
                <a:solidFill>
                  <a:srgbClr val="002AB0"/>
                </a:solidFill>
                <a:latin typeface="Tahoma" panose="020B0604030504040204" pitchFamily="34" charset="0"/>
              </a:defRPr>
            </a:lvl7pPr>
            <a:lvl8pPr marL="3283610" indent="-218907" eaLnBrk="0" fontAlgn="base" hangingPunct="0">
              <a:spcBef>
                <a:spcPct val="0"/>
              </a:spcBef>
              <a:spcAft>
                <a:spcPct val="0"/>
              </a:spcAft>
              <a:defRPr sz="1900">
                <a:solidFill>
                  <a:srgbClr val="002AB0"/>
                </a:solidFill>
                <a:latin typeface="Tahoma" panose="020B0604030504040204" pitchFamily="34" charset="0"/>
              </a:defRPr>
            </a:lvl8pPr>
            <a:lvl9pPr marL="3721425" indent="-218907" eaLnBrk="0" fontAlgn="base" hangingPunct="0">
              <a:spcBef>
                <a:spcPct val="0"/>
              </a:spcBef>
              <a:spcAft>
                <a:spcPct val="0"/>
              </a:spcAft>
              <a:defRPr sz="1900">
                <a:solidFill>
                  <a:srgbClr val="002AB0"/>
                </a:solidFill>
                <a:latin typeface="Tahoma" panose="020B0604030504040204" pitchFamily="34" charset="0"/>
              </a:defRPr>
            </a:lvl9pPr>
          </a:lstStyle>
          <a:p>
            <a:fld id="{714F696B-72E7-4601-A696-CB71E70C1786}" type="slidenum">
              <a:rPr lang="en-US" altLang="es-ES" sz="1200">
                <a:solidFill>
                  <a:schemeClr val="tx1"/>
                </a:solidFill>
                <a:latin typeface="Times New Roman" panose="02020603050405020304" pitchFamily="18" charset="0"/>
              </a:rPr>
              <a:pPr/>
              <a:t>45</a:t>
            </a:fld>
            <a:endParaRPr lang="en-US" altLang="es-ES" sz="1200">
              <a:solidFill>
                <a:schemeClr val="tx1"/>
              </a:solidFill>
              <a:latin typeface="Times New Roman" panose="02020603050405020304" pitchFamily="18" charset="0"/>
            </a:endParaRPr>
          </a:p>
        </p:txBody>
      </p:sp>
    </p:spTree>
    <p:extLst>
      <p:ext uri="{BB962C8B-B14F-4D97-AF65-F5344CB8AC3E}">
        <p14:creationId xmlns:p14="http://schemas.microsoft.com/office/powerpoint/2010/main" val="387715161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1 Marcador de imagen de diapositiva"/>
          <p:cNvSpPr>
            <a:spLocks noGrp="1" noRot="1" noChangeAspect="1" noTextEdit="1"/>
          </p:cNvSpPr>
          <p:nvPr>
            <p:ph type="sldImg"/>
          </p:nvPr>
        </p:nvSpPr>
        <p:spPr>
          <a:ln/>
        </p:spPr>
      </p:sp>
      <p:sp>
        <p:nvSpPr>
          <p:cNvPr id="13315" name="2 Marcador de notas"/>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s-ES_tradnl" altLang="es-ES" smtClean="0"/>
          </a:p>
        </p:txBody>
      </p:sp>
      <p:sp>
        <p:nvSpPr>
          <p:cNvPr id="13316" name="3 Marcador de número de diapositiva"/>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900">
                <a:solidFill>
                  <a:srgbClr val="002AB0"/>
                </a:solidFill>
                <a:latin typeface="Tahoma" panose="020B0604030504040204" pitchFamily="34" charset="0"/>
              </a:defRPr>
            </a:lvl1pPr>
            <a:lvl2pPr marL="711449" indent="-273634">
              <a:defRPr sz="1900">
                <a:solidFill>
                  <a:srgbClr val="002AB0"/>
                </a:solidFill>
                <a:latin typeface="Tahoma" panose="020B0604030504040204" pitchFamily="34" charset="0"/>
              </a:defRPr>
            </a:lvl2pPr>
            <a:lvl3pPr marL="1094537" indent="-218907">
              <a:defRPr sz="1900">
                <a:solidFill>
                  <a:srgbClr val="002AB0"/>
                </a:solidFill>
                <a:latin typeface="Tahoma" panose="020B0604030504040204" pitchFamily="34" charset="0"/>
              </a:defRPr>
            </a:lvl3pPr>
            <a:lvl4pPr marL="1532352" indent="-218907">
              <a:defRPr sz="1900">
                <a:solidFill>
                  <a:srgbClr val="002AB0"/>
                </a:solidFill>
                <a:latin typeface="Tahoma" panose="020B0604030504040204" pitchFamily="34" charset="0"/>
              </a:defRPr>
            </a:lvl4pPr>
            <a:lvl5pPr marL="1970166" indent="-218907">
              <a:defRPr sz="1900">
                <a:solidFill>
                  <a:srgbClr val="002AB0"/>
                </a:solidFill>
                <a:latin typeface="Tahoma" panose="020B0604030504040204" pitchFamily="34" charset="0"/>
              </a:defRPr>
            </a:lvl5pPr>
            <a:lvl6pPr marL="2407981" indent="-218907" eaLnBrk="0" fontAlgn="base" hangingPunct="0">
              <a:spcBef>
                <a:spcPct val="0"/>
              </a:spcBef>
              <a:spcAft>
                <a:spcPct val="0"/>
              </a:spcAft>
              <a:defRPr sz="1900">
                <a:solidFill>
                  <a:srgbClr val="002AB0"/>
                </a:solidFill>
                <a:latin typeface="Tahoma" panose="020B0604030504040204" pitchFamily="34" charset="0"/>
              </a:defRPr>
            </a:lvl6pPr>
            <a:lvl7pPr marL="2845796" indent="-218907" eaLnBrk="0" fontAlgn="base" hangingPunct="0">
              <a:spcBef>
                <a:spcPct val="0"/>
              </a:spcBef>
              <a:spcAft>
                <a:spcPct val="0"/>
              </a:spcAft>
              <a:defRPr sz="1900">
                <a:solidFill>
                  <a:srgbClr val="002AB0"/>
                </a:solidFill>
                <a:latin typeface="Tahoma" panose="020B0604030504040204" pitchFamily="34" charset="0"/>
              </a:defRPr>
            </a:lvl7pPr>
            <a:lvl8pPr marL="3283610" indent="-218907" eaLnBrk="0" fontAlgn="base" hangingPunct="0">
              <a:spcBef>
                <a:spcPct val="0"/>
              </a:spcBef>
              <a:spcAft>
                <a:spcPct val="0"/>
              </a:spcAft>
              <a:defRPr sz="1900">
                <a:solidFill>
                  <a:srgbClr val="002AB0"/>
                </a:solidFill>
                <a:latin typeface="Tahoma" panose="020B0604030504040204" pitchFamily="34" charset="0"/>
              </a:defRPr>
            </a:lvl8pPr>
            <a:lvl9pPr marL="3721425" indent="-218907" eaLnBrk="0" fontAlgn="base" hangingPunct="0">
              <a:spcBef>
                <a:spcPct val="0"/>
              </a:spcBef>
              <a:spcAft>
                <a:spcPct val="0"/>
              </a:spcAft>
              <a:defRPr sz="1900">
                <a:solidFill>
                  <a:srgbClr val="002AB0"/>
                </a:solidFill>
                <a:latin typeface="Tahoma" panose="020B0604030504040204" pitchFamily="34" charset="0"/>
              </a:defRPr>
            </a:lvl9pPr>
          </a:lstStyle>
          <a:p>
            <a:fld id="{714F696B-72E7-4601-A696-CB71E70C1786}" type="slidenum">
              <a:rPr lang="en-US" altLang="es-ES" sz="1200">
                <a:solidFill>
                  <a:schemeClr val="tx1"/>
                </a:solidFill>
                <a:latin typeface="Times New Roman" panose="02020603050405020304" pitchFamily="18" charset="0"/>
              </a:rPr>
              <a:pPr/>
              <a:t>46</a:t>
            </a:fld>
            <a:endParaRPr lang="en-US" altLang="es-ES" sz="1200">
              <a:solidFill>
                <a:schemeClr val="tx1"/>
              </a:solidFill>
              <a:latin typeface="Times New Roman" panose="02020603050405020304" pitchFamily="18" charset="0"/>
            </a:endParaRPr>
          </a:p>
        </p:txBody>
      </p:sp>
    </p:spTree>
    <p:extLst>
      <p:ext uri="{BB962C8B-B14F-4D97-AF65-F5344CB8AC3E}">
        <p14:creationId xmlns:p14="http://schemas.microsoft.com/office/powerpoint/2010/main" val="373801430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1 Marcador de imagen de diapositiva"/>
          <p:cNvSpPr>
            <a:spLocks noGrp="1" noRot="1" noChangeAspect="1" noTextEdit="1"/>
          </p:cNvSpPr>
          <p:nvPr>
            <p:ph type="sldImg"/>
          </p:nvPr>
        </p:nvSpPr>
        <p:spPr>
          <a:ln/>
        </p:spPr>
      </p:sp>
      <p:sp>
        <p:nvSpPr>
          <p:cNvPr id="13315" name="2 Marcador de notas"/>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s-ES_tradnl" altLang="es-ES" smtClean="0"/>
          </a:p>
        </p:txBody>
      </p:sp>
      <p:sp>
        <p:nvSpPr>
          <p:cNvPr id="13316" name="3 Marcador de número de diapositiva"/>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900">
                <a:solidFill>
                  <a:srgbClr val="002AB0"/>
                </a:solidFill>
                <a:latin typeface="Tahoma" panose="020B0604030504040204" pitchFamily="34" charset="0"/>
              </a:defRPr>
            </a:lvl1pPr>
            <a:lvl2pPr marL="711449" indent="-273634">
              <a:defRPr sz="1900">
                <a:solidFill>
                  <a:srgbClr val="002AB0"/>
                </a:solidFill>
                <a:latin typeface="Tahoma" panose="020B0604030504040204" pitchFamily="34" charset="0"/>
              </a:defRPr>
            </a:lvl2pPr>
            <a:lvl3pPr marL="1094537" indent="-218907">
              <a:defRPr sz="1900">
                <a:solidFill>
                  <a:srgbClr val="002AB0"/>
                </a:solidFill>
                <a:latin typeface="Tahoma" panose="020B0604030504040204" pitchFamily="34" charset="0"/>
              </a:defRPr>
            </a:lvl3pPr>
            <a:lvl4pPr marL="1532352" indent="-218907">
              <a:defRPr sz="1900">
                <a:solidFill>
                  <a:srgbClr val="002AB0"/>
                </a:solidFill>
                <a:latin typeface="Tahoma" panose="020B0604030504040204" pitchFamily="34" charset="0"/>
              </a:defRPr>
            </a:lvl4pPr>
            <a:lvl5pPr marL="1970166" indent="-218907">
              <a:defRPr sz="1900">
                <a:solidFill>
                  <a:srgbClr val="002AB0"/>
                </a:solidFill>
                <a:latin typeface="Tahoma" panose="020B0604030504040204" pitchFamily="34" charset="0"/>
              </a:defRPr>
            </a:lvl5pPr>
            <a:lvl6pPr marL="2407981" indent="-218907" eaLnBrk="0" fontAlgn="base" hangingPunct="0">
              <a:spcBef>
                <a:spcPct val="0"/>
              </a:spcBef>
              <a:spcAft>
                <a:spcPct val="0"/>
              </a:spcAft>
              <a:defRPr sz="1900">
                <a:solidFill>
                  <a:srgbClr val="002AB0"/>
                </a:solidFill>
                <a:latin typeface="Tahoma" panose="020B0604030504040204" pitchFamily="34" charset="0"/>
              </a:defRPr>
            </a:lvl6pPr>
            <a:lvl7pPr marL="2845796" indent="-218907" eaLnBrk="0" fontAlgn="base" hangingPunct="0">
              <a:spcBef>
                <a:spcPct val="0"/>
              </a:spcBef>
              <a:spcAft>
                <a:spcPct val="0"/>
              </a:spcAft>
              <a:defRPr sz="1900">
                <a:solidFill>
                  <a:srgbClr val="002AB0"/>
                </a:solidFill>
                <a:latin typeface="Tahoma" panose="020B0604030504040204" pitchFamily="34" charset="0"/>
              </a:defRPr>
            </a:lvl7pPr>
            <a:lvl8pPr marL="3283610" indent="-218907" eaLnBrk="0" fontAlgn="base" hangingPunct="0">
              <a:spcBef>
                <a:spcPct val="0"/>
              </a:spcBef>
              <a:spcAft>
                <a:spcPct val="0"/>
              </a:spcAft>
              <a:defRPr sz="1900">
                <a:solidFill>
                  <a:srgbClr val="002AB0"/>
                </a:solidFill>
                <a:latin typeface="Tahoma" panose="020B0604030504040204" pitchFamily="34" charset="0"/>
              </a:defRPr>
            </a:lvl8pPr>
            <a:lvl9pPr marL="3721425" indent="-218907" eaLnBrk="0" fontAlgn="base" hangingPunct="0">
              <a:spcBef>
                <a:spcPct val="0"/>
              </a:spcBef>
              <a:spcAft>
                <a:spcPct val="0"/>
              </a:spcAft>
              <a:defRPr sz="1900">
                <a:solidFill>
                  <a:srgbClr val="002AB0"/>
                </a:solidFill>
                <a:latin typeface="Tahoma" panose="020B0604030504040204" pitchFamily="34" charset="0"/>
              </a:defRPr>
            </a:lvl9pPr>
          </a:lstStyle>
          <a:p>
            <a:fld id="{714F696B-72E7-4601-A696-CB71E70C1786}" type="slidenum">
              <a:rPr lang="en-US" altLang="es-ES" sz="1200">
                <a:solidFill>
                  <a:schemeClr val="tx1"/>
                </a:solidFill>
                <a:latin typeface="Times New Roman" panose="02020603050405020304" pitchFamily="18" charset="0"/>
              </a:rPr>
              <a:pPr/>
              <a:t>47</a:t>
            </a:fld>
            <a:endParaRPr lang="en-US" altLang="es-ES" sz="1200">
              <a:solidFill>
                <a:schemeClr val="tx1"/>
              </a:solidFill>
              <a:latin typeface="Times New Roman" panose="02020603050405020304" pitchFamily="18" charset="0"/>
            </a:endParaRPr>
          </a:p>
        </p:txBody>
      </p:sp>
    </p:spTree>
    <p:extLst>
      <p:ext uri="{BB962C8B-B14F-4D97-AF65-F5344CB8AC3E}">
        <p14:creationId xmlns:p14="http://schemas.microsoft.com/office/powerpoint/2010/main" val="183432500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1 Marcador de imagen de diapositiva"/>
          <p:cNvSpPr>
            <a:spLocks noGrp="1" noRot="1" noChangeAspect="1" noTextEdit="1"/>
          </p:cNvSpPr>
          <p:nvPr>
            <p:ph type="sldImg"/>
          </p:nvPr>
        </p:nvSpPr>
        <p:spPr>
          <a:ln/>
        </p:spPr>
      </p:sp>
      <p:sp>
        <p:nvSpPr>
          <p:cNvPr id="13315" name="2 Marcador de notas"/>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s-ES_tradnl" altLang="es-ES" smtClean="0"/>
          </a:p>
        </p:txBody>
      </p:sp>
      <p:sp>
        <p:nvSpPr>
          <p:cNvPr id="13316" name="3 Marcador de número de diapositiva"/>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900">
                <a:solidFill>
                  <a:srgbClr val="002AB0"/>
                </a:solidFill>
                <a:latin typeface="Tahoma" panose="020B0604030504040204" pitchFamily="34" charset="0"/>
              </a:defRPr>
            </a:lvl1pPr>
            <a:lvl2pPr marL="711449" indent="-273634">
              <a:defRPr sz="1900">
                <a:solidFill>
                  <a:srgbClr val="002AB0"/>
                </a:solidFill>
                <a:latin typeface="Tahoma" panose="020B0604030504040204" pitchFamily="34" charset="0"/>
              </a:defRPr>
            </a:lvl2pPr>
            <a:lvl3pPr marL="1094537" indent="-218907">
              <a:defRPr sz="1900">
                <a:solidFill>
                  <a:srgbClr val="002AB0"/>
                </a:solidFill>
                <a:latin typeface="Tahoma" panose="020B0604030504040204" pitchFamily="34" charset="0"/>
              </a:defRPr>
            </a:lvl3pPr>
            <a:lvl4pPr marL="1532352" indent="-218907">
              <a:defRPr sz="1900">
                <a:solidFill>
                  <a:srgbClr val="002AB0"/>
                </a:solidFill>
                <a:latin typeface="Tahoma" panose="020B0604030504040204" pitchFamily="34" charset="0"/>
              </a:defRPr>
            </a:lvl4pPr>
            <a:lvl5pPr marL="1970166" indent="-218907">
              <a:defRPr sz="1900">
                <a:solidFill>
                  <a:srgbClr val="002AB0"/>
                </a:solidFill>
                <a:latin typeface="Tahoma" panose="020B0604030504040204" pitchFamily="34" charset="0"/>
              </a:defRPr>
            </a:lvl5pPr>
            <a:lvl6pPr marL="2407981" indent="-218907" eaLnBrk="0" fontAlgn="base" hangingPunct="0">
              <a:spcBef>
                <a:spcPct val="0"/>
              </a:spcBef>
              <a:spcAft>
                <a:spcPct val="0"/>
              </a:spcAft>
              <a:defRPr sz="1900">
                <a:solidFill>
                  <a:srgbClr val="002AB0"/>
                </a:solidFill>
                <a:latin typeface="Tahoma" panose="020B0604030504040204" pitchFamily="34" charset="0"/>
              </a:defRPr>
            </a:lvl6pPr>
            <a:lvl7pPr marL="2845796" indent="-218907" eaLnBrk="0" fontAlgn="base" hangingPunct="0">
              <a:spcBef>
                <a:spcPct val="0"/>
              </a:spcBef>
              <a:spcAft>
                <a:spcPct val="0"/>
              </a:spcAft>
              <a:defRPr sz="1900">
                <a:solidFill>
                  <a:srgbClr val="002AB0"/>
                </a:solidFill>
                <a:latin typeface="Tahoma" panose="020B0604030504040204" pitchFamily="34" charset="0"/>
              </a:defRPr>
            </a:lvl7pPr>
            <a:lvl8pPr marL="3283610" indent="-218907" eaLnBrk="0" fontAlgn="base" hangingPunct="0">
              <a:spcBef>
                <a:spcPct val="0"/>
              </a:spcBef>
              <a:spcAft>
                <a:spcPct val="0"/>
              </a:spcAft>
              <a:defRPr sz="1900">
                <a:solidFill>
                  <a:srgbClr val="002AB0"/>
                </a:solidFill>
                <a:latin typeface="Tahoma" panose="020B0604030504040204" pitchFamily="34" charset="0"/>
              </a:defRPr>
            </a:lvl8pPr>
            <a:lvl9pPr marL="3721425" indent="-218907" eaLnBrk="0" fontAlgn="base" hangingPunct="0">
              <a:spcBef>
                <a:spcPct val="0"/>
              </a:spcBef>
              <a:spcAft>
                <a:spcPct val="0"/>
              </a:spcAft>
              <a:defRPr sz="1900">
                <a:solidFill>
                  <a:srgbClr val="002AB0"/>
                </a:solidFill>
                <a:latin typeface="Tahoma" panose="020B0604030504040204" pitchFamily="34" charset="0"/>
              </a:defRPr>
            </a:lvl9pPr>
          </a:lstStyle>
          <a:p>
            <a:fld id="{714F696B-72E7-4601-A696-CB71E70C1786}" type="slidenum">
              <a:rPr lang="en-US" altLang="es-ES" sz="1200">
                <a:solidFill>
                  <a:schemeClr val="tx1"/>
                </a:solidFill>
                <a:latin typeface="Times New Roman" panose="02020603050405020304" pitchFamily="18" charset="0"/>
              </a:rPr>
              <a:pPr/>
              <a:t>48</a:t>
            </a:fld>
            <a:endParaRPr lang="en-US" altLang="es-ES" sz="1200">
              <a:solidFill>
                <a:schemeClr val="tx1"/>
              </a:solidFill>
              <a:latin typeface="Times New Roman" panose="02020603050405020304" pitchFamily="18" charset="0"/>
            </a:endParaRPr>
          </a:p>
        </p:txBody>
      </p:sp>
    </p:spTree>
    <p:extLst>
      <p:ext uri="{BB962C8B-B14F-4D97-AF65-F5344CB8AC3E}">
        <p14:creationId xmlns:p14="http://schemas.microsoft.com/office/powerpoint/2010/main" val="308841170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1 Marcador de imagen de diapositiva"/>
          <p:cNvSpPr>
            <a:spLocks noGrp="1" noRot="1" noChangeAspect="1" noTextEdit="1"/>
          </p:cNvSpPr>
          <p:nvPr>
            <p:ph type="sldImg"/>
          </p:nvPr>
        </p:nvSpPr>
        <p:spPr>
          <a:ln/>
        </p:spPr>
      </p:sp>
      <p:sp>
        <p:nvSpPr>
          <p:cNvPr id="13315" name="2 Marcador de notas"/>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s-ES_tradnl" altLang="es-ES" smtClean="0"/>
          </a:p>
        </p:txBody>
      </p:sp>
      <p:sp>
        <p:nvSpPr>
          <p:cNvPr id="13316" name="3 Marcador de número de diapositiva"/>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900">
                <a:solidFill>
                  <a:srgbClr val="002AB0"/>
                </a:solidFill>
                <a:latin typeface="Tahoma" panose="020B0604030504040204" pitchFamily="34" charset="0"/>
              </a:defRPr>
            </a:lvl1pPr>
            <a:lvl2pPr marL="711449" indent="-273634">
              <a:defRPr sz="1900">
                <a:solidFill>
                  <a:srgbClr val="002AB0"/>
                </a:solidFill>
                <a:latin typeface="Tahoma" panose="020B0604030504040204" pitchFamily="34" charset="0"/>
              </a:defRPr>
            </a:lvl2pPr>
            <a:lvl3pPr marL="1094537" indent="-218907">
              <a:defRPr sz="1900">
                <a:solidFill>
                  <a:srgbClr val="002AB0"/>
                </a:solidFill>
                <a:latin typeface="Tahoma" panose="020B0604030504040204" pitchFamily="34" charset="0"/>
              </a:defRPr>
            </a:lvl3pPr>
            <a:lvl4pPr marL="1532352" indent="-218907">
              <a:defRPr sz="1900">
                <a:solidFill>
                  <a:srgbClr val="002AB0"/>
                </a:solidFill>
                <a:latin typeface="Tahoma" panose="020B0604030504040204" pitchFamily="34" charset="0"/>
              </a:defRPr>
            </a:lvl4pPr>
            <a:lvl5pPr marL="1970166" indent="-218907">
              <a:defRPr sz="1900">
                <a:solidFill>
                  <a:srgbClr val="002AB0"/>
                </a:solidFill>
                <a:latin typeface="Tahoma" panose="020B0604030504040204" pitchFamily="34" charset="0"/>
              </a:defRPr>
            </a:lvl5pPr>
            <a:lvl6pPr marL="2407981" indent="-218907" eaLnBrk="0" fontAlgn="base" hangingPunct="0">
              <a:spcBef>
                <a:spcPct val="0"/>
              </a:spcBef>
              <a:spcAft>
                <a:spcPct val="0"/>
              </a:spcAft>
              <a:defRPr sz="1900">
                <a:solidFill>
                  <a:srgbClr val="002AB0"/>
                </a:solidFill>
                <a:latin typeface="Tahoma" panose="020B0604030504040204" pitchFamily="34" charset="0"/>
              </a:defRPr>
            </a:lvl6pPr>
            <a:lvl7pPr marL="2845796" indent="-218907" eaLnBrk="0" fontAlgn="base" hangingPunct="0">
              <a:spcBef>
                <a:spcPct val="0"/>
              </a:spcBef>
              <a:spcAft>
                <a:spcPct val="0"/>
              </a:spcAft>
              <a:defRPr sz="1900">
                <a:solidFill>
                  <a:srgbClr val="002AB0"/>
                </a:solidFill>
                <a:latin typeface="Tahoma" panose="020B0604030504040204" pitchFamily="34" charset="0"/>
              </a:defRPr>
            </a:lvl7pPr>
            <a:lvl8pPr marL="3283610" indent="-218907" eaLnBrk="0" fontAlgn="base" hangingPunct="0">
              <a:spcBef>
                <a:spcPct val="0"/>
              </a:spcBef>
              <a:spcAft>
                <a:spcPct val="0"/>
              </a:spcAft>
              <a:defRPr sz="1900">
                <a:solidFill>
                  <a:srgbClr val="002AB0"/>
                </a:solidFill>
                <a:latin typeface="Tahoma" panose="020B0604030504040204" pitchFamily="34" charset="0"/>
              </a:defRPr>
            </a:lvl8pPr>
            <a:lvl9pPr marL="3721425" indent="-218907" eaLnBrk="0" fontAlgn="base" hangingPunct="0">
              <a:spcBef>
                <a:spcPct val="0"/>
              </a:spcBef>
              <a:spcAft>
                <a:spcPct val="0"/>
              </a:spcAft>
              <a:defRPr sz="1900">
                <a:solidFill>
                  <a:srgbClr val="002AB0"/>
                </a:solidFill>
                <a:latin typeface="Tahoma" panose="020B0604030504040204" pitchFamily="34" charset="0"/>
              </a:defRPr>
            </a:lvl9pPr>
          </a:lstStyle>
          <a:p>
            <a:fld id="{714F696B-72E7-4601-A696-CB71E70C1786}" type="slidenum">
              <a:rPr lang="en-US" altLang="es-ES" sz="1200">
                <a:solidFill>
                  <a:schemeClr val="tx1"/>
                </a:solidFill>
                <a:latin typeface="Times New Roman" panose="02020603050405020304" pitchFamily="18" charset="0"/>
              </a:rPr>
              <a:pPr/>
              <a:t>49</a:t>
            </a:fld>
            <a:endParaRPr lang="en-US" altLang="es-ES" sz="1200">
              <a:solidFill>
                <a:schemeClr val="tx1"/>
              </a:solidFill>
              <a:latin typeface="Times New Roman" panose="02020603050405020304" pitchFamily="18" charset="0"/>
            </a:endParaRPr>
          </a:p>
        </p:txBody>
      </p:sp>
    </p:spTree>
    <p:extLst>
      <p:ext uri="{BB962C8B-B14F-4D97-AF65-F5344CB8AC3E}">
        <p14:creationId xmlns:p14="http://schemas.microsoft.com/office/powerpoint/2010/main" val="28867077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1 Marcador de imagen de diapositiva"/>
          <p:cNvSpPr>
            <a:spLocks noGrp="1" noRot="1" noChangeAspect="1" noTextEdit="1"/>
          </p:cNvSpPr>
          <p:nvPr>
            <p:ph type="sldImg"/>
          </p:nvPr>
        </p:nvSpPr>
        <p:spPr>
          <a:ln/>
        </p:spPr>
      </p:sp>
      <p:sp>
        <p:nvSpPr>
          <p:cNvPr id="13315" name="2 Marcador de notas"/>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s-ES_tradnl" altLang="es-ES" smtClean="0"/>
          </a:p>
        </p:txBody>
      </p:sp>
      <p:sp>
        <p:nvSpPr>
          <p:cNvPr id="13316" name="3 Marcador de número de diapositiva"/>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900">
                <a:solidFill>
                  <a:srgbClr val="002AB0"/>
                </a:solidFill>
                <a:latin typeface="Tahoma" panose="020B0604030504040204" pitchFamily="34" charset="0"/>
              </a:defRPr>
            </a:lvl1pPr>
            <a:lvl2pPr marL="711449" indent="-273634">
              <a:defRPr sz="1900">
                <a:solidFill>
                  <a:srgbClr val="002AB0"/>
                </a:solidFill>
                <a:latin typeface="Tahoma" panose="020B0604030504040204" pitchFamily="34" charset="0"/>
              </a:defRPr>
            </a:lvl2pPr>
            <a:lvl3pPr marL="1094537" indent="-218907">
              <a:defRPr sz="1900">
                <a:solidFill>
                  <a:srgbClr val="002AB0"/>
                </a:solidFill>
                <a:latin typeface="Tahoma" panose="020B0604030504040204" pitchFamily="34" charset="0"/>
              </a:defRPr>
            </a:lvl3pPr>
            <a:lvl4pPr marL="1532352" indent="-218907">
              <a:defRPr sz="1900">
                <a:solidFill>
                  <a:srgbClr val="002AB0"/>
                </a:solidFill>
                <a:latin typeface="Tahoma" panose="020B0604030504040204" pitchFamily="34" charset="0"/>
              </a:defRPr>
            </a:lvl4pPr>
            <a:lvl5pPr marL="1970166" indent="-218907">
              <a:defRPr sz="1900">
                <a:solidFill>
                  <a:srgbClr val="002AB0"/>
                </a:solidFill>
                <a:latin typeface="Tahoma" panose="020B0604030504040204" pitchFamily="34" charset="0"/>
              </a:defRPr>
            </a:lvl5pPr>
            <a:lvl6pPr marL="2407981" indent="-218907" eaLnBrk="0" fontAlgn="base" hangingPunct="0">
              <a:spcBef>
                <a:spcPct val="0"/>
              </a:spcBef>
              <a:spcAft>
                <a:spcPct val="0"/>
              </a:spcAft>
              <a:defRPr sz="1900">
                <a:solidFill>
                  <a:srgbClr val="002AB0"/>
                </a:solidFill>
                <a:latin typeface="Tahoma" panose="020B0604030504040204" pitchFamily="34" charset="0"/>
              </a:defRPr>
            </a:lvl6pPr>
            <a:lvl7pPr marL="2845796" indent="-218907" eaLnBrk="0" fontAlgn="base" hangingPunct="0">
              <a:spcBef>
                <a:spcPct val="0"/>
              </a:spcBef>
              <a:spcAft>
                <a:spcPct val="0"/>
              </a:spcAft>
              <a:defRPr sz="1900">
                <a:solidFill>
                  <a:srgbClr val="002AB0"/>
                </a:solidFill>
                <a:latin typeface="Tahoma" panose="020B0604030504040204" pitchFamily="34" charset="0"/>
              </a:defRPr>
            </a:lvl7pPr>
            <a:lvl8pPr marL="3283610" indent="-218907" eaLnBrk="0" fontAlgn="base" hangingPunct="0">
              <a:spcBef>
                <a:spcPct val="0"/>
              </a:spcBef>
              <a:spcAft>
                <a:spcPct val="0"/>
              </a:spcAft>
              <a:defRPr sz="1900">
                <a:solidFill>
                  <a:srgbClr val="002AB0"/>
                </a:solidFill>
                <a:latin typeface="Tahoma" panose="020B0604030504040204" pitchFamily="34" charset="0"/>
              </a:defRPr>
            </a:lvl8pPr>
            <a:lvl9pPr marL="3721425" indent="-218907" eaLnBrk="0" fontAlgn="base" hangingPunct="0">
              <a:spcBef>
                <a:spcPct val="0"/>
              </a:spcBef>
              <a:spcAft>
                <a:spcPct val="0"/>
              </a:spcAft>
              <a:defRPr sz="1900">
                <a:solidFill>
                  <a:srgbClr val="002AB0"/>
                </a:solidFill>
                <a:latin typeface="Tahoma" panose="020B0604030504040204" pitchFamily="34" charset="0"/>
              </a:defRPr>
            </a:lvl9pPr>
          </a:lstStyle>
          <a:p>
            <a:fld id="{714F696B-72E7-4601-A696-CB71E70C1786}" type="slidenum">
              <a:rPr lang="en-US" altLang="es-ES" sz="1200">
                <a:solidFill>
                  <a:schemeClr val="tx1"/>
                </a:solidFill>
                <a:latin typeface="Times New Roman" panose="02020603050405020304" pitchFamily="18" charset="0"/>
              </a:rPr>
              <a:pPr/>
              <a:t>5</a:t>
            </a:fld>
            <a:endParaRPr lang="en-US" altLang="es-ES" sz="1200">
              <a:solidFill>
                <a:schemeClr val="tx1"/>
              </a:solidFill>
              <a:latin typeface="Times New Roman" panose="02020603050405020304" pitchFamily="18" charset="0"/>
            </a:endParaRPr>
          </a:p>
        </p:txBody>
      </p:sp>
    </p:spTree>
    <p:extLst>
      <p:ext uri="{BB962C8B-B14F-4D97-AF65-F5344CB8AC3E}">
        <p14:creationId xmlns:p14="http://schemas.microsoft.com/office/powerpoint/2010/main" val="359586489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1 Marcador de imagen de diapositiva"/>
          <p:cNvSpPr>
            <a:spLocks noGrp="1" noRot="1" noChangeAspect="1" noTextEdit="1"/>
          </p:cNvSpPr>
          <p:nvPr>
            <p:ph type="sldImg"/>
          </p:nvPr>
        </p:nvSpPr>
        <p:spPr>
          <a:ln/>
        </p:spPr>
      </p:sp>
      <p:sp>
        <p:nvSpPr>
          <p:cNvPr id="13315" name="2 Marcador de notas"/>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s-ES_tradnl" altLang="es-ES" smtClean="0"/>
          </a:p>
        </p:txBody>
      </p:sp>
      <p:sp>
        <p:nvSpPr>
          <p:cNvPr id="13316" name="3 Marcador de número de diapositiva"/>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900">
                <a:solidFill>
                  <a:srgbClr val="002AB0"/>
                </a:solidFill>
                <a:latin typeface="Tahoma" panose="020B0604030504040204" pitchFamily="34" charset="0"/>
              </a:defRPr>
            </a:lvl1pPr>
            <a:lvl2pPr marL="711449" indent="-273634">
              <a:defRPr sz="1900">
                <a:solidFill>
                  <a:srgbClr val="002AB0"/>
                </a:solidFill>
                <a:latin typeface="Tahoma" panose="020B0604030504040204" pitchFamily="34" charset="0"/>
              </a:defRPr>
            </a:lvl2pPr>
            <a:lvl3pPr marL="1094537" indent="-218907">
              <a:defRPr sz="1900">
                <a:solidFill>
                  <a:srgbClr val="002AB0"/>
                </a:solidFill>
                <a:latin typeface="Tahoma" panose="020B0604030504040204" pitchFamily="34" charset="0"/>
              </a:defRPr>
            </a:lvl3pPr>
            <a:lvl4pPr marL="1532352" indent="-218907">
              <a:defRPr sz="1900">
                <a:solidFill>
                  <a:srgbClr val="002AB0"/>
                </a:solidFill>
                <a:latin typeface="Tahoma" panose="020B0604030504040204" pitchFamily="34" charset="0"/>
              </a:defRPr>
            </a:lvl4pPr>
            <a:lvl5pPr marL="1970166" indent="-218907">
              <a:defRPr sz="1900">
                <a:solidFill>
                  <a:srgbClr val="002AB0"/>
                </a:solidFill>
                <a:latin typeface="Tahoma" panose="020B0604030504040204" pitchFamily="34" charset="0"/>
              </a:defRPr>
            </a:lvl5pPr>
            <a:lvl6pPr marL="2407981" indent="-218907" eaLnBrk="0" fontAlgn="base" hangingPunct="0">
              <a:spcBef>
                <a:spcPct val="0"/>
              </a:spcBef>
              <a:spcAft>
                <a:spcPct val="0"/>
              </a:spcAft>
              <a:defRPr sz="1900">
                <a:solidFill>
                  <a:srgbClr val="002AB0"/>
                </a:solidFill>
                <a:latin typeface="Tahoma" panose="020B0604030504040204" pitchFamily="34" charset="0"/>
              </a:defRPr>
            </a:lvl6pPr>
            <a:lvl7pPr marL="2845796" indent="-218907" eaLnBrk="0" fontAlgn="base" hangingPunct="0">
              <a:spcBef>
                <a:spcPct val="0"/>
              </a:spcBef>
              <a:spcAft>
                <a:spcPct val="0"/>
              </a:spcAft>
              <a:defRPr sz="1900">
                <a:solidFill>
                  <a:srgbClr val="002AB0"/>
                </a:solidFill>
                <a:latin typeface="Tahoma" panose="020B0604030504040204" pitchFamily="34" charset="0"/>
              </a:defRPr>
            </a:lvl7pPr>
            <a:lvl8pPr marL="3283610" indent="-218907" eaLnBrk="0" fontAlgn="base" hangingPunct="0">
              <a:spcBef>
                <a:spcPct val="0"/>
              </a:spcBef>
              <a:spcAft>
                <a:spcPct val="0"/>
              </a:spcAft>
              <a:defRPr sz="1900">
                <a:solidFill>
                  <a:srgbClr val="002AB0"/>
                </a:solidFill>
                <a:latin typeface="Tahoma" panose="020B0604030504040204" pitchFamily="34" charset="0"/>
              </a:defRPr>
            </a:lvl8pPr>
            <a:lvl9pPr marL="3721425" indent="-218907" eaLnBrk="0" fontAlgn="base" hangingPunct="0">
              <a:spcBef>
                <a:spcPct val="0"/>
              </a:spcBef>
              <a:spcAft>
                <a:spcPct val="0"/>
              </a:spcAft>
              <a:defRPr sz="1900">
                <a:solidFill>
                  <a:srgbClr val="002AB0"/>
                </a:solidFill>
                <a:latin typeface="Tahoma" panose="020B0604030504040204" pitchFamily="34" charset="0"/>
              </a:defRPr>
            </a:lvl9pPr>
          </a:lstStyle>
          <a:p>
            <a:fld id="{714F696B-72E7-4601-A696-CB71E70C1786}" type="slidenum">
              <a:rPr lang="en-US" altLang="es-ES" sz="1200">
                <a:solidFill>
                  <a:schemeClr val="tx1"/>
                </a:solidFill>
                <a:latin typeface="Times New Roman" panose="02020603050405020304" pitchFamily="18" charset="0"/>
              </a:rPr>
              <a:pPr/>
              <a:t>50</a:t>
            </a:fld>
            <a:endParaRPr lang="en-US" altLang="es-ES" sz="1200">
              <a:solidFill>
                <a:schemeClr val="tx1"/>
              </a:solidFill>
              <a:latin typeface="Times New Roman" panose="02020603050405020304" pitchFamily="18" charset="0"/>
            </a:endParaRPr>
          </a:p>
        </p:txBody>
      </p:sp>
    </p:spTree>
    <p:extLst>
      <p:ext uri="{BB962C8B-B14F-4D97-AF65-F5344CB8AC3E}">
        <p14:creationId xmlns:p14="http://schemas.microsoft.com/office/powerpoint/2010/main" val="172295567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1 Marcador de imagen de diapositiva"/>
          <p:cNvSpPr>
            <a:spLocks noGrp="1" noRot="1" noChangeAspect="1" noTextEdit="1"/>
          </p:cNvSpPr>
          <p:nvPr>
            <p:ph type="sldImg"/>
          </p:nvPr>
        </p:nvSpPr>
        <p:spPr>
          <a:ln/>
        </p:spPr>
      </p:sp>
      <p:sp>
        <p:nvSpPr>
          <p:cNvPr id="13315" name="2 Marcador de notas"/>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s-ES_tradnl" altLang="es-ES" smtClean="0"/>
          </a:p>
        </p:txBody>
      </p:sp>
      <p:sp>
        <p:nvSpPr>
          <p:cNvPr id="13316" name="3 Marcador de número de diapositiva"/>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900">
                <a:solidFill>
                  <a:srgbClr val="002AB0"/>
                </a:solidFill>
                <a:latin typeface="Tahoma" panose="020B0604030504040204" pitchFamily="34" charset="0"/>
              </a:defRPr>
            </a:lvl1pPr>
            <a:lvl2pPr marL="711449" indent="-273634">
              <a:defRPr sz="1900">
                <a:solidFill>
                  <a:srgbClr val="002AB0"/>
                </a:solidFill>
                <a:latin typeface="Tahoma" panose="020B0604030504040204" pitchFamily="34" charset="0"/>
              </a:defRPr>
            </a:lvl2pPr>
            <a:lvl3pPr marL="1094537" indent="-218907">
              <a:defRPr sz="1900">
                <a:solidFill>
                  <a:srgbClr val="002AB0"/>
                </a:solidFill>
                <a:latin typeface="Tahoma" panose="020B0604030504040204" pitchFamily="34" charset="0"/>
              </a:defRPr>
            </a:lvl3pPr>
            <a:lvl4pPr marL="1532352" indent="-218907">
              <a:defRPr sz="1900">
                <a:solidFill>
                  <a:srgbClr val="002AB0"/>
                </a:solidFill>
                <a:latin typeface="Tahoma" panose="020B0604030504040204" pitchFamily="34" charset="0"/>
              </a:defRPr>
            </a:lvl4pPr>
            <a:lvl5pPr marL="1970166" indent="-218907">
              <a:defRPr sz="1900">
                <a:solidFill>
                  <a:srgbClr val="002AB0"/>
                </a:solidFill>
                <a:latin typeface="Tahoma" panose="020B0604030504040204" pitchFamily="34" charset="0"/>
              </a:defRPr>
            </a:lvl5pPr>
            <a:lvl6pPr marL="2407981" indent="-218907" eaLnBrk="0" fontAlgn="base" hangingPunct="0">
              <a:spcBef>
                <a:spcPct val="0"/>
              </a:spcBef>
              <a:spcAft>
                <a:spcPct val="0"/>
              </a:spcAft>
              <a:defRPr sz="1900">
                <a:solidFill>
                  <a:srgbClr val="002AB0"/>
                </a:solidFill>
                <a:latin typeface="Tahoma" panose="020B0604030504040204" pitchFamily="34" charset="0"/>
              </a:defRPr>
            </a:lvl6pPr>
            <a:lvl7pPr marL="2845796" indent="-218907" eaLnBrk="0" fontAlgn="base" hangingPunct="0">
              <a:spcBef>
                <a:spcPct val="0"/>
              </a:spcBef>
              <a:spcAft>
                <a:spcPct val="0"/>
              </a:spcAft>
              <a:defRPr sz="1900">
                <a:solidFill>
                  <a:srgbClr val="002AB0"/>
                </a:solidFill>
                <a:latin typeface="Tahoma" panose="020B0604030504040204" pitchFamily="34" charset="0"/>
              </a:defRPr>
            </a:lvl7pPr>
            <a:lvl8pPr marL="3283610" indent="-218907" eaLnBrk="0" fontAlgn="base" hangingPunct="0">
              <a:spcBef>
                <a:spcPct val="0"/>
              </a:spcBef>
              <a:spcAft>
                <a:spcPct val="0"/>
              </a:spcAft>
              <a:defRPr sz="1900">
                <a:solidFill>
                  <a:srgbClr val="002AB0"/>
                </a:solidFill>
                <a:latin typeface="Tahoma" panose="020B0604030504040204" pitchFamily="34" charset="0"/>
              </a:defRPr>
            </a:lvl8pPr>
            <a:lvl9pPr marL="3721425" indent="-218907" eaLnBrk="0" fontAlgn="base" hangingPunct="0">
              <a:spcBef>
                <a:spcPct val="0"/>
              </a:spcBef>
              <a:spcAft>
                <a:spcPct val="0"/>
              </a:spcAft>
              <a:defRPr sz="1900">
                <a:solidFill>
                  <a:srgbClr val="002AB0"/>
                </a:solidFill>
                <a:latin typeface="Tahoma" panose="020B0604030504040204" pitchFamily="34" charset="0"/>
              </a:defRPr>
            </a:lvl9pPr>
          </a:lstStyle>
          <a:p>
            <a:fld id="{714F696B-72E7-4601-A696-CB71E70C1786}" type="slidenum">
              <a:rPr lang="en-US" altLang="es-ES" sz="1200">
                <a:solidFill>
                  <a:schemeClr val="tx1"/>
                </a:solidFill>
                <a:latin typeface="Times New Roman" panose="02020603050405020304" pitchFamily="18" charset="0"/>
              </a:rPr>
              <a:pPr/>
              <a:t>51</a:t>
            </a:fld>
            <a:endParaRPr lang="en-US" altLang="es-ES" sz="1200">
              <a:solidFill>
                <a:schemeClr val="tx1"/>
              </a:solidFill>
              <a:latin typeface="Times New Roman" panose="02020603050405020304" pitchFamily="18" charset="0"/>
            </a:endParaRPr>
          </a:p>
        </p:txBody>
      </p:sp>
    </p:spTree>
    <p:extLst>
      <p:ext uri="{BB962C8B-B14F-4D97-AF65-F5344CB8AC3E}">
        <p14:creationId xmlns:p14="http://schemas.microsoft.com/office/powerpoint/2010/main" val="75904942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1 Marcador de imagen de diapositiva"/>
          <p:cNvSpPr>
            <a:spLocks noGrp="1" noRot="1" noChangeAspect="1" noTextEdit="1"/>
          </p:cNvSpPr>
          <p:nvPr>
            <p:ph type="sldImg"/>
          </p:nvPr>
        </p:nvSpPr>
        <p:spPr>
          <a:ln/>
        </p:spPr>
      </p:sp>
      <p:sp>
        <p:nvSpPr>
          <p:cNvPr id="13315" name="2 Marcador de notas"/>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s-ES_tradnl" altLang="es-ES" smtClean="0"/>
          </a:p>
        </p:txBody>
      </p:sp>
      <p:sp>
        <p:nvSpPr>
          <p:cNvPr id="13316" name="3 Marcador de número de diapositiva"/>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900">
                <a:solidFill>
                  <a:srgbClr val="002AB0"/>
                </a:solidFill>
                <a:latin typeface="Tahoma" panose="020B0604030504040204" pitchFamily="34" charset="0"/>
              </a:defRPr>
            </a:lvl1pPr>
            <a:lvl2pPr marL="711449" indent="-273634">
              <a:defRPr sz="1900">
                <a:solidFill>
                  <a:srgbClr val="002AB0"/>
                </a:solidFill>
                <a:latin typeface="Tahoma" panose="020B0604030504040204" pitchFamily="34" charset="0"/>
              </a:defRPr>
            </a:lvl2pPr>
            <a:lvl3pPr marL="1094537" indent="-218907">
              <a:defRPr sz="1900">
                <a:solidFill>
                  <a:srgbClr val="002AB0"/>
                </a:solidFill>
                <a:latin typeface="Tahoma" panose="020B0604030504040204" pitchFamily="34" charset="0"/>
              </a:defRPr>
            </a:lvl3pPr>
            <a:lvl4pPr marL="1532352" indent="-218907">
              <a:defRPr sz="1900">
                <a:solidFill>
                  <a:srgbClr val="002AB0"/>
                </a:solidFill>
                <a:latin typeface="Tahoma" panose="020B0604030504040204" pitchFamily="34" charset="0"/>
              </a:defRPr>
            </a:lvl4pPr>
            <a:lvl5pPr marL="1970166" indent="-218907">
              <a:defRPr sz="1900">
                <a:solidFill>
                  <a:srgbClr val="002AB0"/>
                </a:solidFill>
                <a:latin typeface="Tahoma" panose="020B0604030504040204" pitchFamily="34" charset="0"/>
              </a:defRPr>
            </a:lvl5pPr>
            <a:lvl6pPr marL="2407981" indent="-218907" eaLnBrk="0" fontAlgn="base" hangingPunct="0">
              <a:spcBef>
                <a:spcPct val="0"/>
              </a:spcBef>
              <a:spcAft>
                <a:spcPct val="0"/>
              </a:spcAft>
              <a:defRPr sz="1900">
                <a:solidFill>
                  <a:srgbClr val="002AB0"/>
                </a:solidFill>
                <a:latin typeface="Tahoma" panose="020B0604030504040204" pitchFamily="34" charset="0"/>
              </a:defRPr>
            </a:lvl6pPr>
            <a:lvl7pPr marL="2845796" indent="-218907" eaLnBrk="0" fontAlgn="base" hangingPunct="0">
              <a:spcBef>
                <a:spcPct val="0"/>
              </a:spcBef>
              <a:spcAft>
                <a:spcPct val="0"/>
              </a:spcAft>
              <a:defRPr sz="1900">
                <a:solidFill>
                  <a:srgbClr val="002AB0"/>
                </a:solidFill>
                <a:latin typeface="Tahoma" panose="020B0604030504040204" pitchFamily="34" charset="0"/>
              </a:defRPr>
            </a:lvl7pPr>
            <a:lvl8pPr marL="3283610" indent="-218907" eaLnBrk="0" fontAlgn="base" hangingPunct="0">
              <a:spcBef>
                <a:spcPct val="0"/>
              </a:spcBef>
              <a:spcAft>
                <a:spcPct val="0"/>
              </a:spcAft>
              <a:defRPr sz="1900">
                <a:solidFill>
                  <a:srgbClr val="002AB0"/>
                </a:solidFill>
                <a:latin typeface="Tahoma" panose="020B0604030504040204" pitchFamily="34" charset="0"/>
              </a:defRPr>
            </a:lvl8pPr>
            <a:lvl9pPr marL="3721425" indent="-218907" eaLnBrk="0" fontAlgn="base" hangingPunct="0">
              <a:spcBef>
                <a:spcPct val="0"/>
              </a:spcBef>
              <a:spcAft>
                <a:spcPct val="0"/>
              </a:spcAft>
              <a:defRPr sz="1900">
                <a:solidFill>
                  <a:srgbClr val="002AB0"/>
                </a:solidFill>
                <a:latin typeface="Tahoma" panose="020B0604030504040204" pitchFamily="34" charset="0"/>
              </a:defRPr>
            </a:lvl9pPr>
          </a:lstStyle>
          <a:p>
            <a:fld id="{714F696B-72E7-4601-A696-CB71E70C1786}" type="slidenum">
              <a:rPr lang="en-US" altLang="es-ES" sz="1200">
                <a:solidFill>
                  <a:schemeClr val="tx1"/>
                </a:solidFill>
                <a:latin typeface="Times New Roman" panose="02020603050405020304" pitchFamily="18" charset="0"/>
              </a:rPr>
              <a:pPr/>
              <a:t>52</a:t>
            </a:fld>
            <a:endParaRPr lang="en-US" altLang="es-ES" sz="1200">
              <a:solidFill>
                <a:schemeClr val="tx1"/>
              </a:solidFill>
              <a:latin typeface="Times New Roman" panose="02020603050405020304" pitchFamily="18" charset="0"/>
            </a:endParaRPr>
          </a:p>
        </p:txBody>
      </p:sp>
    </p:spTree>
    <p:extLst>
      <p:ext uri="{BB962C8B-B14F-4D97-AF65-F5344CB8AC3E}">
        <p14:creationId xmlns:p14="http://schemas.microsoft.com/office/powerpoint/2010/main" val="28958148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1 Marcador de imagen de diapositiva"/>
          <p:cNvSpPr>
            <a:spLocks noGrp="1" noRot="1" noChangeAspect="1" noTextEdit="1"/>
          </p:cNvSpPr>
          <p:nvPr>
            <p:ph type="sldImg"/>
          </p:nvPr>
        </p:nvSpPr>
        <p:spPr>
          <a:ln/>
        </p:spPr>
      </p:sp>
      <p:sp>
        <p:nvSpPr>
          <p:cNvPr id="13315" name="2 Marcador de notas"/>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s-ES_tradnl" altLang="es-ES" smtClean="0"/>
          </a:p>
        </p:txBody>
      </p:sp>
      <p:sp>
        <p:nvSpPr>
          <p:cNvPr id="13316" name="3 Marcador de número de diapositiva"/>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900">
                <a:solidFill>
                  <a:srgbClr val="002AB0"/>
                </a:solidFill>
                <a:latin typeface="Tahoma" panose="020B0604030504040204" pitchFamily="34" charset="0"/>
              </a:defRPr>
            </a:lvl1pPr>
            <a:lvl2pPr marL="711449" indent="-273634">
              <a:defRPr sz="1900">
                <a:solidFill>
                  <a:srgbClr val="002AB0"/>
                </a:solidFill>
                <a:latin typeface="Tahoma" panose="020B0604030504040204" pitchFamily="34" charset="0"/>
              </a:defRPr>
            </a:lvl2pPr>
            <a:lvl3pPr marL="1094537" indent="-218907">
              <a:defRPr sz="1900">
                <a:solidFill>
                  <a:srgbClr val="002AB0"/>
                </a:solidFill>
                <a:latin typeface="Tahoma" panose="020B0604030504040204" pitchFamily="34" charset="0"/>
              </a:defRPr>
            </a:lvl3pPr>
            <a:lvl4pPr marL="1532352" indent="-218907">
              <a:defRPr sz="1900">
                <a:solidFill>
                  <a:srgbClr val="002AB0"/>
                </a:solidFill>
                <a:latin typeface="Tahoma" panose="020B0604030504040204" pitchFamily="34" charset="0"/>
              </a:defRPr>
            </a:lvl4pPr>
            <a:lvl5pPr marL="1970166" indent="-218907">
              <a:defRPr sz="1900">
                <a:solidFill>
                  <a:srgbClr val="002AB0"/>
                </a:solidFill>
                <a:latin typeface="Tahoma" panose="020B0604030504040204" pitchFamily="34" charset="0"/>
              </a:defRPr>
            </a:lvl5pPr>
            <a:lvl6pPr marL="2407981" indent="-218907" eaLnBrk="0" fontAlgn="base" hangingPunct="0">
              <a:spcBef>
                <a:spcPct val="0"/>
              </a:spcBef>
              <a:spcAft>
                <a:spcPct val="0"/>
              </a:spcAft>
              <a:defRPr sz="1900">
                <a:solidFill>
                  <a:srgbClr val="002AB0"/>
                </a:solidFill>
                <a:latin typeface="Tahoma" panose="020B0604030504040204" pitchFamily="34" charset="0"/>
              </a:defRPr>
            </a:lvl6pPr>
            <a:lvl7pPr marL="2845796" indent="-218907" eaLnBrk="0" fontAlgn="base" hangingPunct="0">
              <a:spcBef>
                <a:spcPct val="0"/>
              </a:spcBef>
              <a:spcAft>
                <a:spcPct val="0"/>
              </a:spcAft>
              <a:defRPr sz="1900">
                <a:solidFill>
                  <a:srgbClr val="002AB0"/>
                </a:solidFill>
                <a:latin typeface="Tahoma" panose="020B0604030504040204" pitchFamily="34" charset="0"/>
              </a:defRPr>
            </a:lvl7pPr>
            <a:lvl8pPr marL="3283610" indent="-218907" eaLnBrk="0" fontAlgn="base" hangingPunct="0">
              <a:spcBef>
                <a:spcPct val="0"/>
              </a:spcBef>
              <a:spcAft>
                <a:spcPct val="0"/>
              </a:spcAft>
              <a:defRPr sz="1900">
                <a:solidFill>
                  <a:srgbClr val="002AB0"/>
                </a:solidFill>
                <a:latin typeface="Tahoma" panose="020B0604030504040204" pitchFamily="34" charset="0"/>
              </a:defRPr>
            </a:lvl8pPr>
            <a:lvl9pPr marL="3721425" indent="-218907" eaLnBrk="0" fontAlgn="base" hangingPunct="0">
              <a:spcBef>
                <a:spcPct val="0"/>
              </a:spcBef>
              <a:spcAft>
                <a:spcPct val="0"/>
              </a:spcAft>
              <a:defRPr sz="1900">
                <a:solidFill>
                  <a:srgbClr val="002AB0"/>
                </a:solidFill>
                <a:latin typeface="Tahoma" panose="020B0604030504040204" pitchFamily="34" charset="0"/>
              </a:defRPr>
            </a:lvl9pPr>
          </a:lstStyle>
          <a:p>
            <a:fld id="{714F696B-72E7-4601-A696-CB71E70C1786}" type="slidenum">
              <a:rPr lang="en-US" altLang="es-ES" sz="1200">
                <a:solidFill>
                  <a:schemeClr val="tx1"/>
                </a:solidFill>
                <a:latin typeface="Times New Roman" panose="02020603050405020304" pitchFamily="18" charset="0"/>
              </a:rPr>
              <a:pPr/>
              <a:t>53</a:t>
            </a:fld>
            <a:endParaRPr lang="en-US" altLang="es-ES" sz="1200">
              <a:solidFill>
                <a:schemeClr val="tx1"/>
              </a:solidFill>
              <a:latin typeface="Times New Roman" panose="02020603050405020304" pitchFamily="18" charset="0"/>
            </a:endParaRPr>
          </a:p>
        </p:txBody>
      </p:sp>
    </p:spTree>
    <p:extLst>
      <p:ext uri="{BB962C8B-B14F-4D97-AF65-F5344CB8AC3E}">
        <p14:creationId xmlns:p14="http://schemas.microsoft.com/office/powerpoint/2010/main" val="377521222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1 Marcador de imagen de diapositiva"/>
          <p:cNvSpPr>
            <a:spLocks noGrp="1" noRot="1" noChangeAspect="1" noTextEdit="1"/>
          </p:cNvSpPr>
          <p:nvPr>
            <p:ph type="sldImg"/>
          </p:nvPr>
        </p:nvSpPr>
        <p:spPr>
          <a:ln/>
        </p:spPr>
      </p:sp>
      <p:sp>
        <p:nvSpPr>
          <p:cNvPr id="13315" name="2 Marcador de notas"/>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s-ES_tradnl" altLang="es-ES" smtClean="0"/>
          </a:p>
        </p:txBody>
      </p:sp>
      <p:sp>
        <p:nvSpPr>
          <p:cNvPr id="13316" name="3 Marcador de número de diapositiva"/>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900">
                <a:solidFill>
                  <a:srgbClr val="002AB0"/>
                </a:solidFill>
                <a:latin typeface="Tahoma" panose="020B0604030504040204" pitchFamily="34" charset="0"/>
              </a:defRPr>
            </a:lvl1pPr>
            <a:lvl2pPr marL="711449" indent="-273634">
              <a:defRPr sz="1900">
                <a:solidFill>
                  <a:srgbClr val="002AB0"/>
                </a:solidFill>
                <a:latin typeface="Tahoma" panose="020B0604030504040204" pitchFamily="34" charset="0"/>
              </a:defRPr>
            </a:lvl2pPr>
            <a:lvl3pPr marL="1094537" indent="-218907">
              <a:defRPr sz="1900">
                <a:solidFill>
                  <a:srgbClr val="002AB0"/>
                </a:solidFill>
                <a:latin typeface="Tahoma" panose="020B0604030504040204" pitchFamily="34" charset="0"/>
              </a:defRPr>
            </a:lvl3pPr>
            <a:lvl4pPr marL="1532352" indent="-218907">
              <a:defRPr sz="1900">
                <a:solidFill>
                  <a:srgbClr val="002AB0"/>
                </a:solidFill>
                <a:latin typeface="Tahoma" panose="020B0604030504040204" pitchFamily="34" charset="0"/>
              </a:defRPr>
            </a:lvl4pPr>
            <a:lvl5pPr marL="1970166" indent="-218907">
              <a:defRPr sz="1900">
                <a:solidFill>
                  <a:srgbClr val="002AB0"/>
                </a:solidFill>
                <a:latin typeface="Tahoma" panose="020B0604030504040204" pitchFamily="34" charset="0"/>
              </a:defRPr>
            </a:lvl5pPr>
            <a:lvl6pPr marL="2407981" indent="-218907" eaLnBrk="0" fontAlgn="base" hangingPunct="0">
              <a:spcBef>
                <a:spcPct val="0"/>
              </a:spcBef>
              <a:spcAft>
                <a:spcPct val="0"/>
              </a:spcAft>
              <a:defRPr sz="1900">
                <a:solidFill>
                  <a:srgbClr val="002AB0"/>
                </a:solidFill>
                <a:latin typeface="Tahoma" panose="020B0604030504040204" pitchFamily="34" charset="0"/>
              </a:defRPr>
            </a:lvl6pPr>
            <a:lvl7pPr marL="2845796" indent="-218907" eaLnBrk="0" fontAlgn="base" hangingPunct="0">
              <a:spcBef>
                <a:spcPct val="0"/>
              </a:spcBef>
              <a:spcAft>
                <a:spcPct val="0"/>
              </a:spcAft>
              <a:defRPr sz="1900">
                <a:solidFill>
                  <a:srgbClr val="002AB0"/>
                </a:solidFill>
                <a:latin typeface="Tahoma" panose="020B0604030504040204" pitchFamily="34" charset="0"/>
              </a:defRPr>
            </a:lvl7pPr>
            <a:lvl8pPr marL="3283610" indent="-218907" eaLnBrk="0" fontAlgn="base" hangingPunct="0">
              <a:spcBef>
                <a:spcPct val="0"/>
              </a:spcBef>
              <a:spcAft>
                <a:spcPct val="0"/>
              </a:spcAft>
              <a:defRPr sz="1900">
                <a:solidFill>
                  <a:srgbClr val="002AB0"/>
                </a:solidFill>
                <a:latin typeface="Tahoma" panose="020B0604030504040204" pitchFamily="34" charset="0"/>
              </a:defRPr>
            </a:lvl8pPr>
            <a:lvl9pPr marL="3721425" indent="-218907" eaLnBrk="0" fontAlgn="base" hangingPunct="0">
              <a:spcBef>
                <a:spcPct val="0"/>
              </a:spcBef>
              <a:spcAft>
                <a:spcPct val="0"/>
              </a:spcAft>
              <a:defRPr sz="1900">
                <a:solidFill>
                  <a:srgbClr val="002AB0"/>
                </a:solidFill>
                <a:latin typeface="Tahoma" panose="020B0604030504040204" pitchFamily="34" charset="0"/>
              </a:defRPr>
            </a:lvl9pPr>
          </a:lstStyle>
          <a:p>
            <a:fld id="{714F696B-72E7-4601-A696-CB71E70C1786}" type="slidenum">
              <a:rPr lang="en-US" altLang="es-ES" sz="1200">
                <a:solidFill>
                  <a:schemeClr val="tx1"/>
                </a:solidFill>
                <a:latin typeface="Times New Roman" panose="02020603050405020304" pitchFamily="18" charset="0"/>
              </a:rPr>
              <a:pPr/>
              <a:t>54</a:t>
            </a:fld>
            <a:endParaRPr lang="en-US" altLang="es-ES" sz="1200">
              <a:solidFill>
                <a:schemeClr val="tx1"/>
              </a:solidFill>
              <a:latin typeface="Times New Roman" panose="02020603050405020304" pitchFamily="18" charset="0"/>
            </a:endParaRPr>
          </a:p>
        </p:txBody>
      </p:sp>
    </p:spTree>
    <p:extLst>
      <p:ext uri="{BB962C8B-B14F-4D97-AF65-F5344CB8AC3E}">
        <p14:creationId xmlns:p14="http://schemas.microsoft.com/office/powerpoint/2010/main" val="215230354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1 Marcador de imagen de diapositiva"/>
          <p:cNvSpPr>
            <a:spLocks noGrp="1" noRot="1" noChangeAspect="1" noTextEdit="1"/>
          </p:cNvSpPr>
          <p:nvPr>
            <p:ph type="sldImg"/>
          </p:nvPr>
        </p:nvSpPr>
        <p:spPr>
          <a:ln/>
        </p:spPr>
      </p:sp>
      <p:sp>
        <p:nvSpPr>
          <p:cNvPr id="13315" name="2 Marcador de notas"/>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s-ES_tradnl" altLang="es-ES" smtClean="0"/>
          </a:p>
        </p:txBody>
      </p:sp>
      <p:sp>
        <p:nvSpPr>
          <p:cNvPr id="13316" name="3 Marcador de número de diapositiva"/>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900">
                <a:solidFill>
                  <a:srgbClr val="002AB0"/>
                </a:solidFill>
                <a:latin typeface="Tahoma" panose="020B0604030504040204" pitchFamily="34" charset="0"/>
              </a:defRPr>
            </a:lvl1pPr>
            <a:lvl2pPr marL="711449" indent="-273634">
              <a:defRPr sz="1900">
                <a:solidFill>
                  <a:srgbClr val="002AB0"/>
                </a:solidFill>
                <a:latin typeface="Tahoma" panose="020B0604030504040204" pitchFamily="34" charset="0"/>
              </a:defRPr>
            </a:lvl2pPr>
            <a:lvl3pPr marL="1094537" indent="-218907">
              <a:defRPr sz="1900">
                <a:solidFill>
                  <a:srgbClr val="002AB0"/>
                </a:solidFill>
                <a:latin typeface="Tahoma" panose="020B0604030504040204" pitchFamily="34" charset="0"/>
              </a:defRPr>
            </a:lvl3pPr>
            <a:lvl4pPr marL="1532352" indent="-218907">
              <a:defRPr sz="1900">
                <a:solidFill>
                  <a:srgbClr val="002AB0"/>
                </a:solidFill>
                <a:latin typeface="Tahoma" panose="020B0604030504040204" pitchFamily="34" charset="0"/>
              </a:defRPr>
            </a:lvl4pPr>
            <a:lvl5pPr marL="1970166" indent="-218907">
              <a:defRPr sz="1900">
                <a:solidFill>
                  <a:srgbClr val="002AB0"/>
                </a:solidFill>
                <a:latin typeface="Tahoma" panose="020B0604030504040204" pitchFamily="34" charset="0"/>
              </a:defRPr>
            </a:lvl5pPr>
            <a:lvl6pPr marL="2407981" indent="-218907" eaLnBrk="0" fontAlgn="base" hangingPunct="0">
              <a:spcBef>
                <a:spcPct val="0"/>
              </a:spcBef>
              <a:spcAft>
                <a:spcPct val="0"/>
              </a:spcAft>
              <a:defRPr sz="1900">
                <a:solidFill>
                  <a:srgbClr val="002AB0"/>
                </a:solidFill>
                <a:latin typeface="Tahoma" panose="020B0604030504040204" pitchFamily="34" charset="0"/>
              </a:defRPr>
            </a:lvl6pPr>
            <a:lvl7pPr marL="2845796" indent="-218907" eaLnBrk="0" fontAlgn="base" hangingPunct="0">
              <a:spcBef>
                <a:spcPct val="0"/>
              </a:spcBef>
              <a:spcAft>
                <a:spcPct val="0"/>
              </a:spcAft>
              <a:defRPr sz="1900">
                <a:solidFill>
                  <a:srgbClr val="002AB0"/>
                </a:solidFill>
                <a:latin typeface="Tahoma" panose="020B0604030504040204" pitchFamily="34" charset="0"/>
              </a:defRPr>
            </a:lvl7pPr>
            <a:lvl8pPr marL="3283610" indent="-218907" eaLnBrk="0" fontAlgn="base" hangingPunct="0">
              <a:spcBef>
                <a:spcPct val="0"/>
              </a:spcBef>
              <a:spcAft>
                <a:spcPct val="0"/>
              </a:spcAft>
              <a:defRPr sz="1900">
                <a:solidFill>
                  <a:srgbClr val="002AB0"/>
                </a:solidFill>
                <a:latin typeface="Tahoma" panose="020B0604030504040204" pitchFamily="34" charset="0"/>
              </a:defRPr>
            </a:lvl8pPr>
            <a:lvl9pPr marL="3721425" indent="-218907" eaLnBrk="0" fontAlgn="base" hangingPunct="0">
              <a:spcBef>
                <a:spcPct val="0"/>
              </a:spcBef>
              <a:spcAft>
                <a:spcPct val="0"/>
              </a:spcAft>
              <a:defRPr sz="1900">
                <a:solidFill>
                  <a:srgbClr val="002AB0"/>
                </a:solidFill>
                <a:latin typeface="Tahoma" panose="020B0604030504040204" pitchFamily="34" charset="0"/>
              </a:defRPr>
            </a:lvl9pPr>
          </a:lstStyle>
          <a:p>
            <a:fld id="{714F696B-72E7-4601-A696-CB71E70C1786}" type="slidenum">
              <a:rPr lang="en-US" altLang="es-ES" sz="1200">
                <a:solidFill>
                  <a:schemeClr val="tx1"/>
                </a:solidFill>
                <a:latin typeface="Times New Roman" panose="02020603050405020304" pitchFamily="18" charset="0"/>
              </a:rPr>
              <a:pPr/>
              <a:t>55</a:t>
            </a:fld>
            <a:endParaRPr lang="en-US" altLang="es-ES" sz="1200">
              <a:solidFill>
                <a:schemeClr val="tx1"/>
              </a:solidFill>
              <a:latin typeface="Times New Roman" panose="02020603050405020304" pitchFamily="18" charset="0"/>
            </a:endParaRPr>
          </a:p>
        </p:txBody>
      </p:sp>
    </p:spTree>
    <p:extLst>
      <p:ext uri="{BB962C8B-B14F-4D97-AF65-F5344CB8AC3E}">
        <p14:creationId xmlns:p14="http://schemas.microsoft.com/office/powerpoint/2010/main" val="375339395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1 Marcador de imagen de diapositiva"/>
          <p:cNvSpPr>
            <a:spLocks noGrp="1" noRot="1" noChangeAspect="1" noTextEdit="1"/>
          </p:cNvSpPr>
          <p:nvPr>
            <p:ph type="sldImg"/>
          </p:nvPr>
        </p:nvSpPr>
        <p:spPr>
          <a:ln/>
        </p:spPr>
      </p:sp>
      <p:sp>
        <p:nvSpPr>
          <p:cNvPr id="13315" name="2 Marcador de notas"/>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s-ES_tradnl" altLang="es-ES" smtClean="0"/>
          </a:p>
        </p:txBody>
      </p:sp>
      <p:sp>
        <p:nvSpPr>
          <p:cNvPr id="13316" name="3 Marcador de número de diapositiva"/>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900">
                <a:solidFill>
                  <a:srgbClr val="002AB0"/>
                </a:solidFill>
                <a:latin typeface="Tahoma" panose="020B0604030504040204" pitchFamily="34" charset="0"/>
              </a:defRPr>
            </a:lvl1pPr>
            <a:lvl2pPr marL="711449" indent="-273634">
              <a:defRPr sz="1900">
                <a:solidFill>
                  <a:srgbClr val="002AB0"/>
                </a:solidFill>
                <a:latin typeface="Tahoma" panose="020B0604030504040204" pitchFamily="34" charset="0"/>
              </a:defRPr>
            </a:lvl2pPr>
            <a:lvl3pPr marL="1094537" indent="-218907">
              <a:defRPr sz="1900">
                <a:solidFill>
                  <a:srgbClr val="002AB0"/>
                </a:solidFill>
                <a:latin typeface="Tahoma" panose="020B0604030504040204" pitchFamily="34" charset="0"/>
              </a:defRPr>
            </a:lvl3pPr>
            <a:lvl4pPr marL="1532352" indent="-218907">
              <a:defRPr sz="1900">
                <a:solidFill>
                  <a:srgbClr val="002AB0"/>
                </a:solidFill>
                <a:latin typeface="Tahoma" panose="020B0604030504040204" pitchFamily="34" charset="0"/>
              </a:defRPr>
            </a:lvl4pPr>
            <a:lvl5pPr marL="1970166" indent="-218907">
              <a:defRPr sz="1900">
                <a:solidFill>
                  <a:srgbClr val="002AB0"/>
                </a:solidFill>
                <a:latin typeface="Tahoma" panose="020B0604030504040204" pitchFamily="34" charset="0"/>
              </a:defRPr>
            </a:lvl5pPr>
            <a:lvl6pPr marL="2407981" indent="-218907" eaLnBrk="0" fontAlgn="base" hangingPunct="0">
              <a:spcBef>
                <a:spcPct val="0"/>
              </a:spcBef>
              <a:spcAft>
                <a:spcPct val="0"/>
              </a:spcAft>
              <a:defRPr sz="1900">
                <a:solidFill>
                  <a:srgbClr val="002AB0"/>
                </a:solidFill>
                <a:latin typeface="Tahoma" panose="020B0604030504040204" pitchFamily="34" charset="0"/>
              </a:defRPr>
            </a:lvl6pPr>
            <a:lvl7pPr marL="2845796" indent="-218907" eaLnBrk="0" fontAlgn="base" hangingPunct="0">
              <a:spcBef>
                <a:spcPct val="0"/>
              </a:spcBef>
              <a:spcAft>
                <a:spcPct val="0"/>
              </a:spcAft>
              <a:defRPr sz="1900">
                <a:solidFill>
                  <a:srgbClr val="002AB0"/>
                </a:solidFill>
                <a:latin typeface="Tahoma" panose="020B0604030504040204" pitchFamily="34" charset="0"/>
              </a:defRPr>
            </a:lvl7pPr>
            <a:lvl8pPr marL="3283610" indent="-218907" eaLnBrk="0" fontAlgn="base" hangingPunct="0">
              <a:spcBef>
                <a:spcPct val="0"/>
              </a:spcBef>
              <a:spcAft>
                <a:spcPct val="0"/>
              </a:spcAft>
              <a:defRPr sz="1900">
                <a:solidFill>
                  <a:srgbClr val="002AB0"/>
                </a:solidFill>
                <a:latin typeface="Tahoma" panose="020B0604030504040204" pitchFamily="34" charset="0"/>
              </a:defRPr>
            </a:lvl8pPr>
            <a:lvl9pPr marL="3721425" indent="-218907" eaLnBrk="0" fontAlgn="base" hangingPunct="0">
              <a:spcBef>
                <a:spcPct val="0"/>
              </a:spcBef>
              <a:spcAft>
                <a:spcPct val="0"/>
              </a:spcAft>
              <a:defRPr sz="1900">
                <a:solidFill>
                  <a:srgbClr val="002AB0"/>
                </a:solidFill>
                <a:latin typeface="Tahoma" panose="020B0604030504040204" pitchFamily="34" charset="0"/>
              </a:defRPr>
            </a:lvl9pPr>
          </a:lstStyle>
          <a:p>
            <a:fld id="{714F696B-72E7-4601-A696-CB71E70C1786}" type="slidenum">
              <a:rPr lang="en-US" altLang="es-ES" sz="1200">
                <a:solidFill>
                  <a:schemeClr val="tx1"/>
                </a:solidFill>
                <a:latin typeface="Times New Roman" panose="02020603050405020304" pitchFamily="18" charset="0"/>
              </a:rPr>
              <a:pPr/>
              <a:t>56</a:t>
            </a:fld>
            <a:endParaRPr lang="en-US" altLang="es-ES" sz="1200">
              <a:solidFill>
                <a:schemeClr val="tx1"/>
              </a:solidFill>
              <a:latin typeface="Times New Roman" panose="02020603050405020304" pitchFamily="18" charset="0"/>
            </a:endParaRPr>
          </a:p>
        </p:txBody>
      </p:sp>
    </p:spTree>
    <p:extLst>
      <p:ext uri="{BB962C8B-B14F-4D97-AF65-F5344CB8AC3E}">
        <p14:creationId xmlns:p14="http://schemas.microsoft.com/office/powerpoint/2010/main" val="396140524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1 Marcador de imagen de diapositiva"/>
          <p:cNvSpPr>
            <a:spLocks noGrp="1" noRot="1" noChangeAspect="1" noTextEdit="1"/>
          </p:cNvSpPr>
          <p:nvPr>
            <p:ph type="sldImg"/>
          </p:nvPr>
        </p:nvSpPr>
        <p:spPr>
          <a:ln/>
        </p:spPr>
      </p:sp>
      <p:sp>
        <p:nvSpPr>
          <p:cNvPr id="13315" name="2 Marcador de notas"/>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s-ES_tradnl" altLang="es-ES" smtClean="0"/>
          </a:p>
        </p:txBody>
      </p:sp>
      <p:sp>
        <p:nvSpPr>
          <p:cNvPr id="13316" name="3 Marcador de número de diapositiva"/>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900">
                <a:solidFill>
                  <a:srgbClr val="002AB0"/>
                </a:solidFill>
                <a:latin typeface="Tahoma" panose="020B0604030504040204" pitchFamily="34" charset="0"/>
              </a:defRPr>
            </a:lvl1pPr>
            <a:lvl2pPr marL="711449" indent="-273634">
              <a:defRPr sz="1900">
                <a:solidFill>
                  <a:srgbClr val="002AB0"/>
                </a:solidFill>
                <a:latin typeface="Tahoma" panose="020B0604030504040204" pitchFamily="34" charset="0"/>
              </a:defRPr>
            </a:lvl2pPr>
            <a:lvl3pPr marL="1094537" indent="-218907">
              <a:defRPr sz="1900">
                <a:solidFill>
                  <a:srgbClr val="002AB0"/>
                </a:solidFill>
                <a:latin typeface="Tahoma" panose="020B0604030504040204" pitchFamily="34" charset="0"/>
              </a:defRPr>
            </a:lvl3pPr>
            <a:lvl4pPr marL="1532352" indent="-218907">
              <a:defRPr sz="1900">
                <a:solidFill>
                  <a:srgbClr val="002AB0"/>
                </a:solidFill>
                <a:latin typeface="Tahoma" panose="020B0604030504040204" pitchFamily="34" charset="0"/>
              </a:defRPr>
            </a:lvl4pPr>
            <a:lvl5pPr marL="1970166" indent="-218907">
              <a:defRPr sz="1900">
                <a:solidFill>
                  <a:srgbClr val="002AB0"/>
                </a:solidFill>
                <a:latin typeface="Tahoma" panose="020B0604030504040204" pitchFamily="34" charset="0"/>
              </a:defRPr>
            </a:lvl5pPr>
            <a:lvl6pPr marL="2407981" indent="-218907" eaLnBrk="0" fontAlgn="base" hangingPunct="0">
              <a:spcBef>
                <a:spcPct val="0"/>
              </a:spcBef>
              <a:spcAft>
                <a:spcPct val="0"/>
              </a:spcAft>
              <a:defRPr sz="1900">
                <a:solidFill>
                  <a:srgbClr val="002AB0"/>
                </a:solidFill>
                <a:latin typeface="Tahoma" panose="020B0604030504040204" pitchFamily="34" charset="0"/>
              </a:defRPr>
            </a:lvl6pPr>
            <a:lvl7pPr marL="2845796" indent="-218907" eaLnBrk="0" fontAlgn="base" hangingPunct="0">
              <a:spcBef>
                <a:spcPct val="0"/>
              </a:spcBef>
              <a:spcAft>
                <a:spcPct val="0"/>
              </a:spcAft>
              <a:defRPr sz="1900">
                <a:solidFill>
                  <a:srgbClr val="002AB0"/>
                </a:solidFill>
                <a:latin typeface="Tahoma" panose="020B0604030504040204" pitchFamily="34" charset="0"/>
              </a:defRPr>
            </a:lvl7pPr>
            <a:lvl8pPr marL="3283610" indent="-218907" eaLnBrk="0" fontAlgn="base" hangingPunct="0">
              <a:spcBef>
                <a:spcPct val="0"/>
              </a:spcBef>
              <a:spcAft>
                <a:spcPct val="0"/>
              </a:spcAft>
              <a:defRPr sz="1900">
                <a:solidFill>
                  <a:srgbClr val="002AB0"/>
                </a:solidFill>
                <a:latin typeface="Tahoma" panose="020B0604030504040204" pitchFamily="34" charset="0"/>
              </a:defRPr>
            </a:lvl8pPr>
            <a:lvl9pPr marL="3721425" indent="-218907" eaLnBrk="0" fontAlgn="base" hangingPunct="0">
              <a:spcBef>
                <a:spcPct val="0"/>
              </a:spcBef>
              <a:spcAft>
                <a:spcPct val="0"/>
              </a:spcAft>
              <a:defRPr sz="1900">
                <a:solidFill>
                  <a:srgbClr val="002AB0"/>
                </a:solidFill>
                <a:latin typeface="Tahoma" panose="020B0604030504040204" pitchFamily="34" charset="0"/>
              </a:defRPr>
            </a:lvl9pPr>
          </a:lstStyle>
          <a:p>
            <a:fld id="{714F696B-72E7-4601-A696-CB71E70C1786}" type="slidenum">
              <a:rPr lang="en-US" altLang="es-ES" sz="1200">
                <a:solidFill>
                  <a:schemeClr val="tx1"/>
                </a:solidFill>
                <a:latin typeface="Times New Roman" panose="02020603050405020304" pitchFamily="18" charset="0"/>
              </a:rPr>
              <a:pPr/>
              <a:t>57</a:t>
            </a:fld>
            <a:endParaRPr lang="en-US" altLang="es-ES" sz="1200">
              <a:solidFill>
                <a:schemeClr val="tx1"/>
              </a:solidFill>
              <a:latin typeface="Times New Roman" panose="02020603050405020304" pitchFamily="18" charset="0"/>
            </a:endParaRPr>
          </a:p>
        </p:txBody>
      </p:sp>
    </p:spTree>
    <p:extLst>
      <p:ext uri="{BB962C8B-B14F-4D97-AF65-F5344CB8AC3E}">
        <p14:creationId xmlns:p14="http://schemas.microsoft.com/office/powerpoint/2010/main" val="382683237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1 Marcador de imagen de diapositiva"/>
          <p:cNvSpPr>
            <a:spLocks noGrp="1" noRot="1" noChangeAspect="1" noTextEdit="1"/>
          </p:cNvSpPr>
          <p:nvPr>
            <p:ph type="sldImg"/>
          </p:nvPr>
        </p:nvSpPr>
        <p:spPr>
          <a:ln/>
        </p:spPr>
      </p:sp>
      <p:sp>
        <p:nvSpPr>
          <p:cNvPr id="13315" name="2 Marcador de notas"/>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s-ES_tradnl" altLang="es-ES" smtClean="0"/>
          </a:p>
        </p:txBody>
      </p:sp>
      <p:sp>
        <p:nvSpPr>
          <p:cNvPr id="13316" name="3 Marcador de número de diapositiva"/>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900">
                <a:solidFill>
                  <a:srgbClr val="002AB0"/>
                </a:solidFill>
                <a:latin typeface="Tahoma" panose="020B0604030504040204" pitchFamily="34" charset="0"/>
              </a:defRPr>
            </a:lvl1pPr>
            <a:lvl2pPr marL="711449" indent="-273634">
              <a:defRPr sz="1900">
                <a:solidFill>
                  <a:srgbClr val="002AB0"/>
                </a:solidFill>
                <a:latin typeface="Tahoma" panose="020B0604030504040204" pitchFamily="34" charset="0"/>
              </a:defRPr>
            </a:lvl2pPr>
            <a:lvl3pPr marL="1094537" indent="-218907">
              <a:defRPr sz="1900">
                <a:solidFill>
                  <a:srgbClr val="002AB0"/>
                </a:solidFill>
                <a:latin typeface="Tahoma" panose="020B0604030504040204" pitchFamily="34" charset="0"/>
              </a:defRPr>
            </a:lvl3pPr>
            <a:lvl4pPr marL="1532352" indent="-218907">
              <a:defRPr sz="1900">
                <a:solidFill>
                  <a:srgbClr val="002AB0"/>
                </a:solidFill>
                <a:latin typeface="Tahoma" panose="020B0604030504040204" pitchFamily="34" charset="0"/>
              </a:defRPr>
            </a:lvl4pPr>
            <a:lvl5pPr marL="1970166" indent="-218907">
              <a:defRPr sz="1900">
                <a:solidFill>
                  <a:srgbClr val="002AB0"/>
                </a:solidFill>
                <a:latin typeface="Tahoma" panose="020B0604030504040204" pitchFamily="34" charset="0"/>
              </a:defRPr>
            </a:lvl5pPr>
            <a:lvl6pPr marL="2407981" indent="-218907" eaLnBrk="0" fontAlgn="base" hangingPunct="0">
              <a:spcBef>
                <a:spcPct val="0"/>
              </a:spcBef>
              <a:spcAft>
                <a:spcPct val="0"/>
              </a:spcAft>
              <a:defRPr sz="1900">
                <a:solidFill>
                  <a:srgbClr val="002AB0"/>
                </a:solidFill>
                <a:latin typeface="Tahoma" panose="020B0604030504040204" pitchFamily="34" charset="0"/>
              </a:defRPr>
            </a:lvl6pPr>
            <a:lvl7pPr marL="2845796" indent="-218907" eaLnBrk="0" fontAlgn="base" hangingPunct="0">
              <a:spcBef>
                <a:spcPct val="0"/>
              </a:spcBef>
              <a:spcAft>
                <a:spcPct val="0"/>
              </a:spcAft>
              <a:defRPr sz="1900">
                <a:solidFill>
                  <a:srgbClr val="002AB0"/>
                </a:solidFill>
                <a:latin typeface="Tahoma" panose="020B0604030504040204" pitchFamily="34" charset="0"/>
              </a:defRPr>
            </a:lvl7pPr>
            <a:lvl8pPr marL="3283610" indent="-218907" eaLnBrk="0" fontAlgn="base" hangingPunct="0">
              <a:spcBef>
                <a:spcPct val="0"/>
              </a:spcBef>
              <a:spcAft>
                <a:spcPct val="0"/>
              </a:spcAft>
              <a:defRPr sz="1900">
                <a:solidFill>
                  <a:srgbClr val="002AB0"/>
                </a:solidFill>
                <a:latin typeface="Tahoma" panose="020B0604030504040204" pitchFamily="34" charset="0"/>
              </a:defRPr>
            </a:lvl8pPr>
            <a:lvl9pPr marL="3721425" indent="-218907" eaLnBrk="0" fontAlgn="base" hangingPunct="0">
              <a:spcBef>
                <a:spcPct val="0"/>
              </a:spcBef>
              <a:spcAft>
                <a:spcPct val="0"/>
              </a:spcAft>
              <a:defRPr sz="1900">
                <a:solidFill>
                  <a:srgbClr val="002AB0"/>
                </a:solidFill>
                <a:latin typeface="Tahoma" panose="020B0604030504040204" pitchFamily="34" charset="0"/>
              </a:defRPr>
            </a:lvl9pPr>
          </a:lstStyle>
          <a:p>
            <a:fld id="{714F696B-72E7-4601-A696-CB71E70C1786}" type="slidenum">
              <a:rPr lang="en-US" altLang="es-ES" sz="1200">
                <a:solidFill>
                  <a:schemeClr val="tx1"/>
                </a:solidFill>
                <a:latin typeface="Times New Roman" panose="02020603050405020304" pitchFamily="18" charset="0"/>
              </a:rPr>
              <a:pPr/>
              <a:t>58</a:t>
            </a:fld>
            <a:endParaRPr lang="en-US" altLang="es-ES" sz="1200">
              <a:solidFill>
                <a:schemeClr val="tx1"/>
              </a:solidFill>
              <a:latin typeface="Times New Roman" panose="02020603050405020304" pitchFamily="18" charset="0"/>
            </a:endParaRPr>
          </a:p>
        </p:txBody>
      </p:sp>
    </p:spTree>
    <p:extLst>
      <p:ext uri="{BB962C8B-B14F-4D97-AF65-F5344CB8AC3E}">
        <p14:creationId xmlns:p14="http://schemas.microsoft.com/office/powerpoint/2010/main" val="162782086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1 Marcador de imagen de diapositiva"/>
          <p:cNvSpPr>
            <a:spLocks noGrp="1" noRot="1" noChangeAspect="1" noTextEdit="1"/>
          </p:cNvSpPr>
          <p:nvPr>
            <p:ph type="sldImg"/>
          </p:nvPr>
        </p:nvSpPr>
        <p:spPr>
          <a:ln/>
        </p:spPr>
      </p:sp>
      <p:sp>
        <p:nvSpPr>
          <p:cNvPr id="13315" name="2 Marcador de notas"/>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s-ES_tradnl" altLang="es-ES" smtClean="0"/>
          </a:p>
        </p:txBody>
      </p:sp>
      <p:sp>
        <p:nvSpPr>
          <p:cNvPr id="13316" name="3 Marcador de número de diapositiva"/>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900">
                <a:solidFill>
                  <a:srgbClr val="002AB0"/>
                </a:solidFill>
                <a:latin typeface="Tahoma" panose="020B0604030504040204" pitchFamily="34" charset="0"/>
              </a:defRPr>
            </a:lvl1pPr>
            <a:lvl2pPr marL="711449" indent="-273634">
              <a:defRPr sz="1900">
                <a:solidFill>
                  <a:srgbClr val="002AB0"/>
                </a:solidFill>
                <a:latin typeface="Tahoma" panose="020B0604030504040204" pitchFamily="34" charset="0"/>
              </a:defRPr>
            </a:lvl2pPr>
            <a:lvl3pPr marL="1094537" indent="-218907">
              <a:defRPr sz="1900">
                <a:solidFill>
                  <a:srgbClr val="002AB0"/>
                </a:solidFill>
                <a:latin typeface="Tahoma" panose="020B0604030504040204" pitchFamily="34" charset="0"/>
              </a:defRPr>
            </a:lvl3pPr>
            <a:lvl4pPr marL="1532352" indent="-218907">
              <a:defRPr sz="1900">
                <a:solidFill>
                  <a:srgbClr val="002AB0"/>
                </a:solidFill>
                <a:latin typeface="Tahoma" panose="020B0604030504040204" pitchFamily="34" charset="0"/>
              </a:defRPr>
            </a:lvl4pPr>
            <a:lvl5pPr marL="1970166" indent="-218907">
              <a:defRPr sz="1900">
                <a:solidFill>
                  <a:srgbClr val="002AB0"/>
                </a:solidFill>
                <a:latin typeface="Tahoma" panose="020B0604030504040204" pitchFamily="34" charset="0"/>
              </a:defRPr>
            </a:lvl5pPr>
            <a:lvl6pPr marL="2407981" indent="-218907" eaLnBrk="0" fontAlgn="base" hangingPunct="0">
              <a:spcBef>
                <a:spcPct val="0"/>
              </a:spcBef>
              <a:spcAft>
                <a:spcPct val="0"/>
              </a:spcAft>
              <a:defRPr sz="1900">
                <a:solidFill>
                  <a:srgbClr val="002AB0"/>
                </a:solidFill>
                <a:latin typeface="Tahoma" panose="020B0604030504040204" pitchFamily="34" charset="0"/>
              </a:defRPr>
            </a:lvl6pPr>
            <a:lvl7pPr marL="2845796" indent="-218907" eaLnBrk="0" fontAlgn="base" hangingPunct="0">
              <a:spcBef>
                <a:spcPct val="0"/>
              </a:spcBef>
              <a:spcAft>
                <a:spcPct val="0"/>
              </a:spcAft>
              <a:defRPr sz="1900">
                <a:solidFill>
                  <a:srgbClr val="002AB0"/>
                </a:solidFill>
                <a:latin typeface="Tahoma" panose="020B0604030504040204" pitchFamily="34" charset="0"/>
              </a:defRPr>
            </a:lvl7pPr>
            <a:lvl8pPr marL="3283610" indent="-218907" eaLnBrk="0" fontAlgn="base" hangingPunct="0">
              <a:spcBef>
                <a:spcPct val="0"/>
              </a:spcBef>
              <a:spcAft>
                <a:spcPct val="0"/>
              </a:spcAft>
              <a:defRPr sz="1900">
                <a:solidFill>
                  <a:srgbClr val="002AB0"/>
                </a:solidFill>
                <a:latin typeface="Tahoma" panose="020B0604030504040204" pitchFamily="34" charset="0"/>
              </a:defRPr>
            </a:lvl8pPr>
            <a:lvl9pPr marL="3721425" indent="-218907" eaLnBrk="0" fontAlgn="base" hangingPunct="0">
              <a:spcBef>
                <a:spcPct val="0"/>
              </a:spcBef>
              <a:spcAft>
                <a:spcPct val="0"/>
              </a:spcAft>
              <a:defRPr sz="1900">
                <a:solidFill>
                  <a:srgbClr val="002AB0"/>
                </a:solidFill>
                <a:latin typeface="Tahoma" panose="020B0604030504040204" pitchFamily="34" charset="0"/>
              </a:defRPr>
            </a:lvl9pPr>
          </a:lstStyle>
          <a:p>
            <a:fld id="{714F696B-72E7-4601-A696-CB71E70C1786}" type="slidenum">
              <a:rPr lang="en-US" altLang="es-ES" sz="1200">
                <a:solidFill>
                  <a:schemeClr val="tx1"/>
                </a:solidFill>
                <a:latin typeface="Times New Roman" panose="02020603050405020304" pitchFamily="18" charset="0"/>
              </a:rPr>
              <a:pPr/>
              <a:t>59</a:t>
            </a:fld>
            <a:endParaRPr lang="en-US" altLang="es-ES" sz="1200">
              <a:solidFill>
                <a:schemeClr val="tx1"/>
              </a:solidFill>
              <a:latin typeface="Times New Roman" panose="02020603050405020304" pitchFamily="18" charset="0"/>
            </a:endParaRPr>
          </a:p>
        </p:txBody>
      </p:sp>
    </p:spTree>
    <p:extLst>
      <p:ext uri="{BB962C8B-B14F-4D97-AF65-F5344CB8AC3E}">
        <p14:creationId xmlns:p14="http://schemas.microsoft.com/office/powerpoint/2010/main" val="41350877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1 Marcador de imagen de diapositiva"/>
          <p:cNvSpPr>
            <a:spLocks noGrp="1" noRot="1" noChangeAspect="1" noTextEdit="1"/>
          </p:cNvSpPr>
          <p:nvPr>
            <p:ph type="sldImg"/>
          </p:nvPr>
        </p:nvSpPr>
        <p:spPr>
          <a:ln/>
        </p:spPr>
      </p:sp>
      <p:sp>
        <p:nvSpPr>
          <p:cNvPr id="13315" name="2 Marcador de notas"/>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s-ES_tradnl" altLang="es-ES" smtClean="0"/>
          </a:p>
        </p:txBody>
      </p:sp>
      <p:sp>
        <p:nvSpPr>
          <p:cNvPr id="13316" name="3 Marcador de número de diapositiva"/>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900">
                <a:solidFill>
                  <a:srgbClr val="002AB0"/>
                </a:solidFill>
                <a:latin typeface="Tahoma" panose="020B0604030504040204" pitchFamily="34" charset="0"/>
              </a:defRPr>
            </a:lvl1pPr>
            <a:lvl2pPr marL="711449" indent="-273634">
              <a:defRPr sz="1900">
                <a:solidFill>
                  <a:srgbClr val="002AB0"/>
                </a:solidFill>
                <a:latin typeface="Tahoma" panose="020B0604030504040204" pitchFamily="34" charset="0"/>
              </a:defRPr>
            </a:lvl2pPr>
            <a:lvl3pPr marL="1094537" indent="-218907">
              <a:defRPr sz="1900">
                <a:solidFill>
                  <a:srgbClr val="002AB0"/>
                </a:solidFill>
                <a:latin typeface="Tahoma" panose="020B0604030504040204" pitchFamily="34" charset="0"/>
              </a:defRPr>
            </a:lvl3pPr>
            <a:lvl4pPr marL="1532352" indent="-218907">
              <a:defRPr sz="1900">
                <a:solidFill>
                  <a:srgbClr val="002AB0"/>
                </a:solidFill>
                <a:latin typeface="Tahoma" panose="020B0604030504040204" pitchFamily="34" charset="0"/>
              </a:defRPr>
            </a:lvl4pPr>
            <a:lvl5pPr marL="1970166" indent="-218907">
              <a:defRPr sz="1900">
                <a:solidFill>
                  <a:srgbClr val="002AB0"/>
                </a:solidFill>
                <a:latin typeface="Tahoma" panose="020B0604030504040204" pitchFamily="34" charset="0"/>
              </a:defRPr>
            </a:lvl5pPr>
            <a:lvl6pPr marL="2407981" indent="-218907" eaLnBrk="0" fontAlgn="base" hangingPunct="0">
              <a:spcBef>
                <a:spcPct val="0"/>
              </a:spcBef>
              <a:spcAft>
                <a:spcPct val="0"/>
              </a:spcAft>
              <a:defRPr sz="1900">
                <a:solidFill>
                  <a:srgbClr val="002AB0"/>
                </a:solidFill>
                <a:latin typeface="Tahoma" panose="020B0604030504040204" pitchFamily="34" charset="0"/>
              </a:defRPr>
            </a:lvl6pPr>
            <a:lvl7pPr marL="2845796" indent="-218907" eaLnBrk="0" fontAlgn="base" hangingPunct="0">
              <a:spcBef>
                <a:spcPct val="0"/>
              </a:spcBef>
              <a:spcAft>
                <a:spcPct val="0"/>
              </a:spcAft>
              <a:defRPr sz="1900">
                <a:solidFill>
                  <a:srgbClr val="002AB0"/>
                </a:solidFill>
                <a:latin typeface="Tahoma" panose="020B0604030504040204" pitchFamily="34" charset="0"/>
              </a:defRPr>
            </a:lvl7pPr>
            <a:lvl8pPr marL="3283610" indent="-218907" eaLnBrk="0" fontAlgn="base" hangingPunct="0">
              <a:spcBef>
                <a:spcPct val="0"/>
              </a:spcBef>
              <a:spcAft>
                <a:spcPct val="0"/>
              </a:spcAft>
              <a:defRPr sz="1900">
                <a:solidFill>
                  <a:srgbClr val="002AB0"/>
                </a:solidFill>
                <a:latin typeface="Tahoma" panose="020B0604030504040204" pitchFamily="34" charset="0"/>
              </a:defRPr>
            </a:lvl8pPr>
            <a:lvl9pPr marL="3721425" indent="-218907" eaLnBrk="0" fontAlgn="base" hangingPunct="0">
              <a:spcBef>
                <a:spcPct val="0"/>
              </a:spcBef>
              <a:spcAft>
                <a:spcPct val="0"/>
              </a:spcAft>
              <a:defRPr sz="1900">
                <a:solidFill>
                  <a:srgbClr val="002AB0"/>
                </a:solidFill>
                <a:latin typeface="Tahoma" panose="020B0604030504040204" pitchFamily="34" charset="0"/>
              </a:defRPr>
            </a:lvl9pPr>
          </a:lstStyle>
          <a:p>
            <a:fld id="{714F696B-72E7-4601-A696-CB71E70C1786}" type="slidenum">
              <a:rPr lang="en-US" altLang="es-ES" sz="1200">
                <a:solidFill>
                  <a:schemeClr val="tx1"/>
                </a:solidFill>
                <a:latin typeface="Times New Roman" panose="02020603050405020304" pitchFamily="18" charset="0"/>
              </a:rPr>
              <a:pPr/>
              <a:t>6</a:t>
            </a:fld>
            <a:endParaRPr lang="en-US" altLang="es-ES" sz="1200">
              <a:solidFill>
                <a:schemeClr val="tx1"/>
              </a:solidFill>
              <a:latin typeface="Times New Roman" panose="02020603050405020304" pitchFamily="18" charset="0"/>
            </a:endParaRPr>
          </a:p>
        </p:txBody>
      </p:sp>
    </p:spTree>
    <p:extLst>
      <p:ext uri="{BB962C8B-B14F-4D97-AF65-F5344CB8AC3E}">
        <p14:creationId xmlns:p14="http://schemas.microsoft.com/office/powerpoint/2010/main" val="327655316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1 Marcador de imagen de diapositiva"/>
          <p:cNvSpPr>
            <a:spLocks noGrp="1" noRot="1" noChangeAspect="1" noTextEdit="1"/>
          </p:cNvSpPr>
          <p:nvPr>
            <p:ph type="sldImg"/>
          </p:nvPr>
        </p:nvSpPr>
        <p:spPr>
          <a:ln/>
        </p:spPr>
      </p:sp>
      <p:sp>
        <p:nvSpPr>
          <p:cNvPr id="13315" name="2 Marcador de notas"/>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s-ES_tradnl" altLang="es-ES" smtClean="0"/>
          </a:p>
        </p:txBody>
      </p:sp>
      <p:sp>
        <p:nvSpPr>
          <p:cNvPr id="13316" name="3 Marcador de número de diapositiva"/>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900">
                <a:solidFill>
                  <a:srgbClr val="002AB0"/>
                </a:solidFill>
                <a:latin typeface="Tahoma" panose="020B0604030504040204" pitchFamily="34" charset="0"/>
              </a:defRPr>
            </a:lvl1pPr>
            <a:lvl2pPr marL="711449" indent="-273634">
              <a:defRPr sz="1900">
                <a:solidFill>
                  <a:srgbClr val="002AB0"/>
                </a:solidFill>
                <a:latin typeface="Tahoma" panose="020B0604030504040204" pitchFamily="34" charset="0"/>
              </a:defRPr>
            </a:lvl2pPr>
            <a:lvl3pPr marL="1094537" indent="-218907">
              <a:defRPr sz="1900">
                <a:solidFill>
                  <a:srgbClr val="002AB0"/>
                </a:solidFill>
                <a:latin typeface="Tahoma" panose="020B0604030504040204" pitchFamily="34" charset="0"/>
              </a:defRPr>
            </a:lvl3pPr>
            <a:lvl4pPr marL="1532352" indent="-218907">
              <a:defRPr sz="1900">
                <a:solidFill>
                  <a:srgbClr val="002AB0"/>
                </a:solidFill>
                <a:latin typeface="Tahoma" panose="020B0604030504040204" pitchFamily="34" charset="0"/>
              </a:defRPr>
            </a:lvl4pPr>
            <a:lvl5pPr marL="1970166" indent="-218907">
              <a:defRPr sz="1900">
                <a:solidFill>
                  <a:srgbClr val="002AB0"/>
                </a:solidFill>
                <a:latin typeface="Tahoma" panose="020B0604030504040204" pitchFamily="34" charset="0"/>
              </a:defRPr>
            </a:lvl5pPr>
            <a:lvl6pPr marL="2407981" indent="-218907" eaLnBrk="0" fontAlgn="base" hangingPunct="0">
              <a:spcBef>
                <a:spcPct val="0"/>
              </a:spcBef>
              <a:spcAft>
                <a:spcPct val="0"/>
              </a:spcAft>
              <a:defRPr sz="1900">
                <a:solidFill>
                  <a:srgbClr val="002AB0"/>
                </a:solidFill>
                <a:latin typeface="Tahoma" panose="020B0604030504040204" pitchFamily="34" charset="0"/>
              </a:defRPr>
            </a:lvl6pPr>
            <a:lvl7pPr marL="2845796" indent="-218907" eaLnBrk="0" fontAlgn="base" hangingPunct="0">
              <a:spcBef>
                <a:spcPct val="0"/>
              </a:spcBef>
              <a:spcAft>
                <a:spcPct val="0"/>
              </a:spcAft>
              <a:defRPr sz="1900">
                <a:solidFill>
                  <a:srgbClr val="002AB0"/>
                </a:solidFill>
                <a:latin typeface="Tahoma" panose="020B0604030504040204" pitchFamily="34" charset="0"/>
              </a:defRPr>
            </a:lvl7pPr>
            <a:lvl8pPr marL="3283610" indent="-218907" eaLnBrk="0" fontAlgn="base" hangingPunct="0">
              <a:spcBef>
                <a:spcPct val="0"/>
              </a:spcBef>
              <a:spcAft>
                <a:spcPct val="0"/>
              </a:spcAft>
              <a:defRPr sz="1900">
                <a:solidFill>
                  <a:srgbClr val="002AB0"/>
                </a:solidFill>
                <a:latin typeface="Tahoma" panose="020B0604030504040204" pitchFamily="34" charset="0"/>
              </a:defRPr>
            </a:lvl8pPr>
            <a:lvl9pPr marL="3721425" indent="-218907" eaLnBrk="0" fontAlgn="base" hangingPunct="0">
              <a:spcBef>
                <a:spcPct val="0"/>
              </a:spcBef>
              <a:spcAft>
                <a:spcPct val="0"/>
              </a:spcAft>
              <a:defRPr sz="1900">
                <a:solidFill>
                  <a:srgbClr val="002AB0"/>
                </a:solidFill>
                <a:latin typeface="Tahoma" panose="020B0604030504040204" pitchFamily="34" charset="0"/>
              </a:defRPr>
            </a:lvl9pPr>
          </a:lstStyle>
          <a:p>
            <a:fld id="{714F696B-72E7-4601-A696-CB71E70C1786}" type="slidenum">
              <a:rPr lang="en-US" altLang="es-ES" sz="1200">
                <a:solidFill>
                  <a:schemeClr val="tx1"/>
                </a:solidFill>
                <a:latin typeface="Times New Roman" panose="02020603050405020304" pitchFamily="18" charset="0"/>
              </a:rPr>
              <a:pPr/>
              <a:t>60</a:t>
            </a:fld>
            <a:endParaRPr lang="en-US" altLang="es-ES" sz="1200">
              <a:solidFill>
                <a:schemeClr val="tx1"/>
              </a:solidFill>
              <a:latin typeface="Times New Roman" panose="02020603050405020304" pitchFamily="18" charset="0"/>
            </a:endParaRPr>
          </a:p>
        </p:txBody>
      </p:sp>
    </p:spTree>
    <p:extLst>
      <p:ext uri="{BB962C8B-B14F-4D97-AF65-F5344CB8AC3E}">
        <p14:creationId xmlns:p14="http://schemas.microsoft.com/office/powerpoint/2010/main" val="425623162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1 Marcador de imagen de diapositiva"/>
          <p:cNvSpPr>
            <a:spLocks noGrp="1" noRot="1" noChangeAspect="1" noTextEdit="1"/>
          </p:cNvSpPr>
          <p:nvPr>
            <p:ph type="sldImg"/>
          </p:nvPr>
        </p:nvSpPr>
        <p:spPr>
          <a:ln/>
        </p:spPr>
      </p:sp>
      <p:sp>
        <p:nvSpPr>
          <p:cNvPr id="13315" name="2 Marcador de notas"/>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s-ES_tradnl" altLang="es-ES" smtClean="0"/>
          </a:p>
        </p:txBody>
      </p:sp>
      <p:sp>
        <p:nvSpPr>
          <p:cNvPr id="13316" name="3 Marcador de número de diapositiva"/>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900">
                <a:solidFill>
                  <a:srgbClr val="002AB0"/>
                </a:solidFill>
                <a:latin typeface="Tahoma" panose="020B0604030504040204" pitchFamily="34" charset="0"/>
              </a:defRPr>
            </a:lvl1pPr>
            <a:lvl2pPr marL="711449" indent="-273634">
              <a:defRPr sz="1900">
                <a:solidFill>
                  <a:srgbClr val="002AB0"/>
                </a:solidFill>
                <a:latin typeface="Tahoma" panose="020B0604030504040204" pitchFamily="34" charset="0"/>
              </a:defRPr>
            </a:lvl2pPr>
            <a:lvl3pPr marL="1094537" indent="-218907">
              <a:defRPr sz="1900">
                <a:solidFill>
                  <a:srgbClr val="002AB0"/>
                </a:solidFill>
                <a:latin typeface="Tahoma" panose="020B0604030504040204" pitchFamily="34" charset="0"/>
              </a:defRPr>
            </a:lvl3pPr>
            <a:lvl4pPr marL="1532352" indent="-218907">
              <a:defRPr sz="1900">
                <a:solidFill>
                  <a:srgbClr val="002AB0"/>
                </a:solidFill>
                <a:latin typeface="Tahoma" panose="020B0604030504040204" pitchFamily="34" charset="0"/>
              </a:defRPr>
            </a:lvl4pPr>
            <a:lvl5pPr marL="1970166" indent="-218907">
              <a:defRPr sz="1900">
                <a:solidFill>
                  <a:srgbClr val="002AB0"/>
                </a:solidFill>
                <a:latin typeface="Tahoma" panose="020B0604030504040204" pitchFamily="34" charset="0"/>
              </a:defRPr>
            </a:lvl5pPr>
            <a:lvl6pPr marL="2407981" indent="-218907" eaLnBrk="0" fontAlgn="base" hangingPunct="0">
              <a:spcBef>
                <a:spcPct val="0"/>
              </a:spcBef>
              <a:spcAft>
                <a:spcPct val="0"/>
              </a:spcAft>
              <a:defRPr sz="1900">
                <a:solidFill>
                  <a:srgbClr val="002AB0"/>
                </a:solidFill>
                <a:latin typeface="Tahoma" panose="020B0604030504040204" pitchFamily="34" charset="0"/>
              </a:defRPr>
            </a:lvl6pPr>
            <a:lvl7pPr marL="2845796" indent="-218907" eaLnBrk="0" fontAlgn="base" hangingPunct="0">
              <a:spcBef>
                <a:spcPct val="0"/>
              </a:spcBef>
              <a:spcAft>
                <a:spcPct val="0"/>
              </a:spcAft>
              <a:defRPr sz="1900">
                <a:solidFill>
                  <a:srgbClr val="002AB0"/>
                </a:solidFill>
                <a:latin typeface="Tahoma" panose="020B0604030504040204" pitchFamily="34" charset="0"/>
              </a:defRPr>
            </a:lvl7pPr>
            <a:lvl8pPr marL="3283610" indent="-218907" eaLnBrk="0" fontAlgn="base" hangingPunct="0">
              <a:spcBef>
                <a:spcPct val="0"/>
              </a:spcBef>
              <a:spcAft>
                <a:spcPct val="0"/>
              </a:spcAft>
              <a:defRPr sz="1900">
                <a:solidFill>
                  <a:srgbClr val="002AB0"/>
                </a:solidFill>
                <a:latin typeface="Tahoma" panose="020B0604030504040204" pitchFamily="34" charset="0"/>
              </a:defRPr>
            </a:lvl8pPr>
            <a:lvl9pPr marL="3721425" indent="-218907" eaLnBrk="0" fontAlgn="base" hangingPunct="0">
              <a:spcBef>
                <a:spcPct val="0"/>
              </a:spcBef>
              <a:spcAft>
                <a:spcPct val="0"/>
              </a:spcAft>
              <a:defRPr sz="1900">
                <a:solidFill>
                  <a:srgbClr val="002AB0"/>
                </a:solidFill>
                <a:latin typeface="Tahoma" panose="020B0604030504040204" pitchFamily="34" charset="0"/>
              </a:defRPr>
            </a:lvl9pPr>
          </a:lstStyle>
          <a:p>
            <a:fld id="{714F696B-72E7-4601-A696-CB71E70C1786}" type="slidenum">
              <a:rPr lang="en-US" altLang="es-ES" sz="1200">
                <a:solidFill>
                  <a:schemeClr val="tx1"/>
                </a:solidFill>
                <a:latin typeface="Times New Roman" panose="02020603050405020304" pitchFamily="18" charset="0"/>
              </a:rPr>
              <a:pPr/>
              <a:t>61</a:t>
            </a:fld>
            <a:endParaRPr lang="en-US" altLang="es-ES" sz="1200">
              <a:solidFill>
                <a:schemeClr val="tx1"/>
              </a:solidFill>
              <a:latin typeface="Times New Roman" panose="02020603050405020304" pitchFamily="18" charset="0"/>
            </a:endParaRPr>
          </a:p>
        </p:txBody>
      </p:sp>
    </p:spTree>
    <p:extLst>
      <p:ext uri="{BB962C8B-B14F-4D97-AF65-F5344CB8AC3E}">
        <p14:creationId xmlns:p14="http://schemas.microsoft.com/office/powerpoint/2010/main" val="206697743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1 Marcador de imagen de diapositiva"/>
          <p:cNvSpPr>
            <a:spLocks noGrp="1" noRot="1" noChangeAspect="1" noTextEdit="1"/>
          </p:cNvSpPr>
          <p:nvPr>
            <p:ph type="sldImg"/>
          </p:nvPr>
        </p:nvSpPr>
        <p:spPr>
          <a:ln/>
        </p:spPr>
      </p:sp>
      <p:sp>
        <p:nvSpPr>
          <p:cNvPr id="13315" name="2 Marcador de notas"/>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s-ES_tradnl" altLang="es-ES" smtClean="0"/>
          </a:p>
        </p:txBody>
      </p:sp>
      <p:sp>
        <p:nvSpPr>
          <p:cNvPr id="13316" name="3 Marcador de número de diapositiva"/>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900">
                <a:solidFill>
                  <a:srgbClr val="002AB0"/>
                </a:solidFill>
                <a:latin typeface="Tahoma" panose="020B0604030504040204" pitchFamily="34" charset="0"/>
              </a:defRPr>
            </a:lvl1pPr>
            <a:lvl2pPr marL="711449" indent="-273634">
              <a:defRPr sz="1900">
                <a:solidFill>
                  <a:srgbClr val="002AB0"/>
                </a:solidFill>
                <a:latin typeface="Tahoma" panose="020B0604030504040204" pitchFamily="34" charset="0"/>
              </a:defRPr>
            </a:lvl2pPr>
            <a:lvl3pPr marL="1094537" indent="-218907">
              <a:defRPr sz="1900">
                <a:solidFill>
                  <a:srgbClr val="002AB0"/>
                </a:solidFill>
                <a:latin typeface="Tahoma" panose="020B0604030504040204" pitchFamily="34" charset="0"/>
              </a:defRPr>
            </a:lvl3pPr>
            <a:lvl4pPr marL="1532352" indent="-218907">
              <a:defRPr sz="1900">
                <a:solidFill>
                  <a:srgbClr val="002AB0"/>
                </a:solidFill>
                <a:latin typeface="Tahoma" panose="020B0604030504040204" pitchFamily="34" charset="0"/>
              </a:defRPr>
            </a:lvl4pPr>
            <a:lvl5pPr marL="1970166" indent="-218907">
              <a:defRPr sz="1900">
                <a:solidFill>
                  <a:srgbClr val="002AB0"/>
                </a:solidFill>
                <a:latin typeface="Tahoma" panose="020B0604030504040204" pitchFamily="34" charset="0"/>
              </a:defRPr>
            </a:lvl5pPr>
            <a:lvl6pPr marL="2407981" indent="-218907" eaLnBrk="0" fontAlgn="base" hangingPunct="0">
              <a:spcBef>
                <a:spcPct val="0"/>
              </a:spcBef>
              <a:spcAft>
                <a:spcPct val="0"/>
              </a:spcAft>
              <a:defRPr sz="1900">
                <a:solidFill>
                  <a:srgbClr val="002AB0"/>
                </a:solidFill>
                <a:latin typeface="Tahoma" panose="020B0604030504040204" pitchFamily="34" charset="0"/>
              </a:defRPr>
            </a:lvl6pPr>
            <a:lvl7pPr marL="2845796" indent="-218907" eaLnBrk="0" fontAlgn="base" hangingPunct="0">
              <a:spcBef>
                <a:spcPct val="0"/>
              </a:spcBef>
              <a:spcAft>
                <a:spcPct val="0"/>
              </a:spcAft>
              <a:defRPr sz="1900">
                <a:solidFill>
                  <a:srgbClr val="002AB0"/>
                </a:solidFill>
                <a:latin typeface="Tahoma" panose="020B0604030504040204" pitchFamily="34" charset="0"/>
              </a:defRPr>
            </a:lvl7pPr>
            <a:lvl8pPr marL="3283610" indent="-218907" eaLnBrk="0" fontAlgn="base" hangingPunct="0">
              <a:spcBef>
                <a:spcPct val="0"/>
              </a:spcBef>
              <a:spcAft>
                <a:spcPct val="0"/>
              </a:spcAft>
              <a:defRPr sz="1900">
                <a:solidFill>
                  <a:srgbClr val="002AB0"/>
                </a:solidFill>
                <a:latin typeface="Tahoma" panose="020B0604030504040204" pitchFamily="34" charset="0"/>
              </a:defRPr>
            </a:lvl8pPr>
            <a:lvl9pPr marL="3721425" indent="-218907" eaLnBrk="0" fontAlgn="base" hangingPunct="0">
              <a:spcBef>
                <a:spcPct val="0"/>
              </a:spcBef>
              <a:spcAft>
                <a:spcPct val="0"/>
              </a:spcAft>
              <a:defRPr sz="1900">
                <a:solidFill>
                  <a:srgbClr val="002AB0"/>
                </a:solidFill>
                <a:latin typeface="Tahoma" panose="020B0604030504040204" pitchFamily="34" charset="0"/>
              </a:defRPr>
            </a:lvl9pPr>
          </a:lstStyle>
          <a:p>
            <a:fld id="{714F696B-72E7-4601-A696-CB71E70C1786}" type="slidenum">
              <a:rPr lang="en-US" altLang="es-ES" sz="1200">
                <a:solidFill>
                  <a:schemeClr val="tx1"/>
                </a:solidFill>
                <a:latin typeface="Times New Roman" panose="02020603050405020304" pitchFamily="18" charset="0"/>
              </a:rPr>
              <a:pPr/>
              <a:t>62</a:t>
            </a:fld>
            <a:endParaRPr lang="en-US" altLang="es-ES" sz="1200">
              <a:solidFill>
                <a:schemeClr val="tx1"/>
              </a:solidFill>
              <a:latin typeface="Times New Roman" panose="02020603050405020304" pitchFamily="18" charset="0"/>
            </a:endParaRPr>
          </a:p>
        </p:txBody>
      </p:sp>
    </p:spTree>
    <p:extLst>
      <p:ext uri="{BB962C8B-B14F-4D97-AF65-F5344CB8AC3E}">
        <p14:creationId xmlns:p14="http://schemas.microsoft.com/office/powerpoint/2010/main" val="140235169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1 Marcador de imagen de diapositiva"/>
          <p:cNvSpPr>
            <a:spLocks noGrp="1" noRot="1" noChangeAspect="1" noTextEdit="1"/>
          </p:cNvSpPr>
          <p:nvPr>
            <p:ph type="sldImg"/>
          </p:nvPr>
        </p:nvSpPr>
        <p:spPr>
          <a:ln/>
        </p:spPr>
      </p:sp>
      <p:sp>
        <p:nvSpPr>
          <p:cNvPr id="13315" name="2 Marcador de notas"/>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s-ES_tradnl" altLang="es-ES" smtClean="0"/>
          </a:p>
        </p:txBody>
      </p:sp>
      <p:sp>
        <p:nvSpPr>
          <p:cNvPr id="13316" name="3 Marcador de número de diapositiva"/>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900">
                <a:solidFill>
                  <a:srgbClr val="002AB0"/>
                </a:solidFill>
                <a:latin typeface="Tahoma" panose="020B0604030504040204" pitchFamily="34" charset="0"/>
              </a:defRPr>
            </a:lvl1pPr>
            <a:lvl2pPr marL="711449" indent="-273634">
              <a:defRPr sz="1900">
                <a:solidFill>
                  <a:srgbClr val="002AB0"/>
                </a:solidFill>
                <a:latin typeface="Tahoma" panose="020B0604030504040204" pitchFamily="34" charset="0"/>
              </a:defRPr>
            </a:lvl2pPr>
            <a:lvl3pPr marL="1094537" indent="-218907">
              <a:defRPr sz="1900">
                <a:solidFill>
                  <a:srgbClr val="002AB0"/>
                </a:solidFill>
                <a:latin typeface="Tahoma" panose="020B0604030504040204" pitchFamily="34" charset="0"/>
              </a:defRPr>
            </a:lvl3pPr>
            <a:lvl4pPr marL="1532352" indent="-218907">
              <a:defRPr sz="1900">
                <a:solidFill>
                  <a:srgbClr val="002AB0"/>
                </a:solidFill>
                <a:latin typeface="Tahoma" panose="020B0604030504040204" pitchFamily="34" charset="0"/>
              </a:defRPr>
            </a:lvl4pPr>
            <a:lvl5pPr marL="1970166" indent="-218907">
              <a:defRPr sz="1900">
                <a:solidFill>
                  <a:srgbClr val="002AB0"/>
                </a:solidFill>
                <a:latin typeface="Tahoma" panose="020B0604030504040204" pitchFamily="34" charset="0"/>
              </a:defRPr>
            </a:lvl5pPr>
            <a:lvl6pPr marL="2407981" indent="-218907" eaLnBrk="0" fontAlgn="base" hangingPunct="0">
              <a:spcBef>
                <a:spcPct val="0"/>
              </a:spcBef>
              <a:spcAft>
                <a:spcPct val="0"/>
              </a:spcAft>
              <a:defRPr sz="1900">
                <a:solidFill>
                  <a:srgbClr val="002AB0"/>
                </a:solidFill>
                <a:latin typeface="Tahoma" panose="020B0604030504040204" pitchFamily="34" charset="0"/>
              </a:defRPr>
            </a:lvl6pPr>
            <a:lvl7pPr marL="2845796" indent="-218907" eaLnBrk="0" fontAlgn="base" hangingPunct="0">
              <a:spcBef>
                <a:spcPct val="0"/>
              </a:spcBef>
              <a:spcAft>
                <a:spcPct val="0"/>
              </a:spcAft>
              <a:defRPr sz="1900">
                <a:solidFill>
                  <a:srgbClr val="002AB0"/>
                </a:solidFill>
                <a:latin typeface="Tahoma" panose="020B0604030504040204" pitchFamily="34" charset="0"/>
              </a:defRPr>
            </a:lvl7pPr>
            <a:lvl8pPr marL="3283610" indent="-218907" eaLnBrk="0" fontAlgn="base" hangingPunct="0">
              <a:spcBef>
                <a:spcPct val="0"/>
              </a:spcBef>
              <a:spcAft>
                <a:spcPct val="0"/>
              </a:spcAft>
              <a:defRPr sz="1900">
                <a:solidFill>
                  <a:srgbClr val="002AB0"/>
                </a:solidFill>
                <a:latin typeface="Tahoma" panose="020B0604030504040204" pitchFamily="34" charset="0"/>
              </a:defRPr>
            </a:lvl8pPr>
            <a:lvl9pPr marL="3721425" indent="-218907" eaLnBrk="0" fontAlgn="base" hangingPunct="0">
              <a:spcBef>
                <a:spcPct val="0"/>
              </a:spcBef>
              <a:spcAft>
                <a:spcPct val="0"/>
              </a:spcAft>
              <a:defRPr sz="1900">
                <a:solidFill>
                  <a:srgbClr val="002AB0"/>
                </a:solidFill>
                <a:latin typeface="Tahoma" panose="020B0604030504040204" pitchFamily="34" charset="0"/>
              </a:defRPr>
            </a:lvl9pPr>
          </a:lstStyle>
          <a:p>
            <a:fld id="{714F696B-72E7-4601-A696-CB71E70C1786}" type="slidenum">
              <a:rPr lang="en-US" altLang="es-ES" sz="1200">
                <a:solidFill>
                  <a:schemeClr val="tx1"/>
                </a:solidFill>
                <a:latin typeface="Times New Roman" panose="02020603050405020304" pitchFamily="18" charset="0"/>
              </a:rPr>
              <a:pPr/>
              <a:t>63</a:t>
            </a:fld>
            <a:endParaRPr lang="en-US" altLang="es-ES" sz="1200">
              <a:solidFill>
                <a:schemeClr val="tx1"/>
              </a:solidFill>
              <a:latin typeface="Times New Roman" panose="02020603050405020304" pitchFamily="18" charset="0"/>
            </a:endParaRPr>
          </a:p>
        </p:txBody>
      </p:sp>
    </p:spTree>
    <p:extLst>
      <p:ext uri="{BB962C8B-B14F-4D97-AF65-F5344CB8AC3E}">
        <p14:creationId xmlns:p14="http://schemas.microsoft.com/office/powerpoint/2010/main" val="165570529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1 Marcador de imagen de diapositiva"/>
          <p:cNvSpPr>
            <a:spLocks noGrp="1" noRot="1" noChangeAspect="1" noTextEdit="1"/>
          </p:cNvSpPr>
          <p:nvPr>
            <p:ph type="sldImg"/>
          </p:nvPr>
        </p:nvSpPr>
        <p:spPr>
          <a:ln/>
        </p:spPr>
      </p:sp>
      <p:sp>
        <p:nvSpPr>
          <p:cNvPr id="13315" name="2 Marcador de notas"/>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s-ES_tradnl" altLang="es-ES" smtClean="0"/>
          </a:p>
        </p:txBody>
      </p:sp>
      <p:sp>
        <p:nvSpPr>
          <p:cNvPr id="13316" name="3 Marcador de número de diapositiva"/>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900">
                <a:solidFill>
                  <a:srgbClr val="002AB0"/>
                </a:solidFill>
                <a:latin typeface="Tahoma" panose="020B0604030504040204" pitchFamily="34" charset="0"/>
              </a:defRPr>
            </a:lvl1pPr>
            <a:lvl2pPr marL="711449" indent="-273634">
              <a:defRPr sz="1900">
                <a:solidFill>
                  <a:srgbClr val="002AB0"/>
                </a:solidFill>
                <a:latin typeface="Tahoma" panose="020B0604030504040204" pitchFamily="34" charset="0"/>
              </a:defRPr>
            </a:lvl2pPr>
            <a:lvl3pPr marL="1094537" indent="-218907">
              <a:defRPr sz="1900">
                <a:solidFill>
                  <a:srgbClr val="002AB0"/>
                </a:solidFill>
                <a:latin typeface="Tahoma" panose="020B0604030504040204" pitchFamily="34" charset="0"/>
              </a:defRPr>
            </a:lvl3pPr>
            <a:lvl4pPr marL="1532352" indent="-218907">
              <a:defRPr sz="1900">
                <a:solidFill>
                  <a:srgbClr val="002AB0"/>
                </a:solidFill>
                <a:latin typeface="Tahoma" panose="020B0604030504040204" pitchFamily="34" charset="0"/>
              </a:defRPr>
            </a:lvl4pPr>
            <a:lvl5pPr marL="1970166" indent="-218907">
              <a:defRPr sz="1900">
                <a:solidFill>
                  <a:srgbClr val="002AB0"/>
                </a:solidFill>
                <a:latin typeface="Tahoma" panose="020B0604030504040204" pitchFamily="34" charset="0"/>
              </a:defRPr>
            </a:lvl5pPr>
            <a:lvl6pPr marL="2407981" indent="-218907" eaLnBrk="0" fontAlgn="base" hangingPunct="0">
              <a:spcBef>
                <a:spcPct val="0"/>
              </a:spcBef>
              <a:spcAft>
                <a:spcPct val="0"/>
              </a:spcAft>
              <a:defRPr sz="1900">
                <a:solidFill>
                  <a:srgbClr val="002AB0"/>
                </a:solidFill>
                <a:latin typeface="Tahoma" panose="020B0604030504040204" pitchFamily="34" charset="0"/>
              </a:defRPr>
            </a:lvl6pPr>
            <a:lvl7pPr marL="2845796" indent="-218907" eaLnBrk="0" fontAlgn="base" hangingPunct="0">
              <a:spcBef>
                <a:spcPct val="0"/>
              </a:spcBef>
              <a:spcAft>
                <a:spcPct val="0"/>
              </a:spcAft>
              <a:defRPr sz="1900">
                <a:solidFill>
                  <a:srgbClr val="002AB0"/>
                </a:solidFill>
                <a:latin typeface="Tahoma" panose="020B0604030504040204" pitchFamily="34" charset="0"/>
              </a:defRPr>
            </a:lvl7pPr>
            <a:lvl8pPr marL="3283610" indent="-218907" eaLnBrk="0" fontAlgn="base" hangingPunct="0">
              <a:spcBef>
                <a:spcPct val="0"/>
              </a:spcBef>
              <a:spcAft>
                <a:spcPct val="0"/>
              </a:spcAft>
              <a:defRPr sz="1900">
                <a:solidFill>
                  <a:srgbClr val="002AB0"/>
                </a:solidFill>
                <a:latin typeface="Tahoma" panose="020B0604030504040204" pitchFamily="34" charset="0"/>
              </a:defRPr>
            </a:lvl8pPr>
            <a:lvl9pPr marL="3721425" indent="-218907" eaLnBrk="0" fontAlgn="base" hangingPunct="0">
              <a:spcBef>
                <a:spcPct val="0"/>
              </a:spcBef>
              <a:spcAft>
                <a:spcPct val="0"/>
              </a:spcAft>
              <a:defRPr sz="1900">
                <a:solidFill>
                  <a:srgbClr val="002AB0"/>
                </a:solidFill>
                <a:latin typeface="Tahoma" panose="020B0604030504040204" pitchFamily="34" charset="0"/>
              </a:defRPr>
            </a:lvl9pPr>
          </a:lstStyle>
          <a:p>
            <a:fld id="{714F696B-72E7-4601-A696-CB71E70C1786}" type="slidenum">
              <a:rPr lang="en-US" altLang="es-ES" sz="1200">
                <a:solidFill>
                  <a:schemeClr val="tx1"/>
                </a:solidFill>
                <a:latin typeface="Times New Roman" panose="02020603050405020304" pitchFamily="18" charset="0"/>
              </a:rPr>
              <a:pPr/>
              <a:t>64</a:t>
            </a:fld>
            <a:endParaRPr lang="en-US" altLang="es-ES" sz="1200">
              <a:solidFill>
                <a:schemeClr val="tx1"/>
              </a:solidFill>
              <a:latin typeface="Times New Roman" panose="02020603050405020304" pitchFamily="18" charset="0"/>
            </a:endParaRPr>
          </a:p>
        </p:txBody>
      </p:sp>
    </p:spTree>
    <p:extLst>
      <p:ext uri="{BB962C8B-B14F-4D97-AF65-F5344CB8AC3E}">
        <p14:creationId xmlns:p14="http://schemas.microsoft.com/office/powerpoint/2010/main" val="177254766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1 Marcador de imagen de diapositiva"/>
          <p:cNvSpPr>
            <a:spLocks noGrp="1" noRot="1" noChangeAspect="1" noTextEdit="1"/>
          </p:cNvSpPr>
          <p:nvPr>
            <p:ph type="sldImg"/>
          </p:nvPr>
        </p:nvSpPr>
        <p:spPr>
          <a:ln/>
        </p:spPr>
      </p:sp>
      <p:sp>
        <p:nvSpPr>
          <p:cNvPr id="13315" name="2 Marcador de notas"/>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s-ES_tradnl" altLang="es-ES" smtClean="0"/>
          </a:p>
        </p:txBody>
      </p:sp>
      <p:sp>
        <p:nvSpPr>
          <p:cNvPr id="13316" name="3 Marcador de número de diapositiva"/>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900">
                <a:solidFill>
                  <a:srgbClr val="002AB0"/>
                </a:solidFill>
                <a:latin typeface="Tahoma" panose="020B0604030504040204" pitchFamily="34" charset="0"/>
              </a:defRPr>
            </a:lvl1pPr>
            <a:lvl2pPr marL="711449" indent="-273634">
              <a:defRPr sz="1900">
                <a:solidFill>
                  <a:srgbClr val="002AB0"/>
                </a:solidFill>
                <a:latin typeface="Tahoma" panose="020B0604030504040204" pitchFamily="34" charset="0"/>
              </a:defRPr>
            </a:lvl2pPr>
            <a:lvl3pPr marL="1094537" indent="-218907">
              <a:defRPr sz="1900">
                <a:solidFill>
                  <a:srgbClr val="002AB0"/>
                </a:solidFill>
                <a:latin typeface="Tahoma" panose="020B0604030504040204" pitchFamily="34" charset="0"/>
              </a:defRPr>
            </a:lvl3pPr>
            <a:lvl4pPr marL="1532352" indent="-218907">
              <a:defRPr sz="1900">
                <a:solidFill>
                  <a:srgbClr val="002AB0"/>
                </a:solidFill>
                <a:latin typeface="Tahoma" panose="020B0604030504040204" pitchFamily="34" charset="0"/>
              </a:defRPr>
            </a:lvl4pPr>
            <a:lvl5pPr marL="1970166" indent="-218907">
              <a:defRPr sz="1900">
                <a:solidFill>
                  <a:srgbClr val="002AB0"/>
                </a:solidFill>
                <a:latin typeface="Tahoma" panose="020B0604030504040204" pitchFamily="34" charset="0"/>
              </a:defRPr>
            </a:lvl5pPr>
            <a:lvl6pPr marL="2407981" indent="-218907" eaLnBrk="0" fontAlgn="base" hangingPunct="0">
              <a:spcBef>
                <a:spcPct val="0"/>
              </a:spcBef>
              <a:spcAft>
                <a:spcPct val="0"/>
              </a:spcAft>
              <a:defRPr sz="1900">
                <a:solidFill>
                  <a:srgbClr val="002AB0"/>
                </a:solidFill>
                <a:latin typeface="Tahoma" panose="020B0604030504040204" pitchFamily="34" charset="0"/>
              </a:defRPr>
            </a:lvl6pPr>
            <a:lvl7pPr marL="2845796" indent="-218907" eaLnBrk="0" fontAlgn="base" hangingPunct="0">
              <a:spcBef>
                <a:spcPct val="0"/>
              </a:spcBef>
              <a:spcAft>
                <a:spcPct val="0"/>
              </a:spcAft>
              <a:defRPr sz="1900">
                <a:solidFill>
                  <a:srgbClr val="002AB0"/>
                </a:solidFill>
                <a:latin typeface="Tahoma" panose="020B0604030504040204" pitchFamily="34" charset="0"/>
              </a:defRPr>
            </a:lvl7pPr>
            <a:lvl8pPr marL="3283610" indent="-218907" eaLnBrk="0" fontAlgn="base" hangingPunct="0">
              <a:spcBef>
                <a:spcPct val="0"/>
              </a:spcBef>
              <a:spcAft>
                <a:spcPct val="0"/>
              </a:spcAft>
              <a:defRPr sz="1900">
                <a:solidFill>
                  <a:srgbClr val="002AB0"/>
                </a:solidFill>
                <a:latin typeface="Tahoma" panose="020B0604030504040204" pitchFamily="34" charset="0"/>
              </a:defRPr>
            </a:lvl8pPr>
            <a:lvl9pPr marL="3721425" indent="-218907" eaLnBrk="0" fontAlgn="base" hangingPunct="0">
              <a:spcBef>
                <a:spcPct val="0"/>
              </a:spcBef>
              <a:spcAft>
                <a:spcPct val="0"/>
              </a:spcAft>
              <a:defRPr sz="1900">
                <a:solidFill>
                  <a:srgbClr val="002AB0"/>
                </a:solidFill>
                <a:latin typeface="Tahoma" panose="020B0604030504040204" pitchFamily="34" charset="0"/>
              </a:defRPr>
            </a:lvl9pPr>
          </a:lstStyle>
          <a:p>
            <a:fld id="{714F696B-72E7-4601-A696-CB71E70C1786}" type="slidenum">
              <a:rPr lang="en-US" altLang="es-ES" sz="1200">
                <a:solidFill>
                  <a:schemeClr val="tx1"/>
                </a:solidFill>
                <a:latin typeface="Times New Roman" panose="02020603050405020304" pitchFamily="18" charset="0"/>
              </a:rPr>
              <a:pPr/>
              <a:t>65</a:t>
            </a:fld>
            <a:endParaRPr lang="en-US" altLang="es-ES" sz="1200">
              <a:solidFill>
                <a:schemeClr val="tx1"/>
              </a:solidFill>
              <a:latin typeface="Times New Roman" panose="02020603050405020304" pitchFamily="18" charset="0"/>
            </a:endParaRPr>
          </a:p>
        </p:txBody>
      </p:sp>
    </p:spTree>
    <p:extLst>
      <p:ext uri="{BB962C8B-B14F-4D97-AF65-F5344CB8AC3E}">
        <p14:creationId xmlns:p14="http://schemas.microsoft.com/office/powerpoint/2010/main" val="360307210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1 Marcador de imagen de diapositiva"/>
          <p:cNvSpPr>
            <a:spLocks noGrp="1" noRot="1" noChangeAspect="1" noTextEdit="1"/>
          </p:cNvSpPr>
          <p:nvPr>
            <p:ph type="sldImg"/>
          </p:nvPr>
        </p:nvSpPr>
        <p:spPr>
          <a:ln/>
        </p:spPr>
      </p:sp>
      <p:sp>
        <p:nvSpPr>
          <p:cNvPr id="13315" name="2 Marcador de notas"/>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s-ES_tradnl" altLang="es-ES" smtClean="0"/>
          </a:p>
        </p:txBody>
      </p:sp>
      <p:sp>
        <p:nvSpPr>
          <p:cNvPr id="13316" name="3 Marcador de número de diapositiva"/>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900">
                <a:solidFill>
                  <a:srgbClr val="002AB0"/>
                </a:solidFill>
                <a:latin typeface="Tahoma" panose="020B0604030504040204" pitchFamily="34" charset="0"/>
              </a:defRPr>
            </a:lvl1pPr>
            <a:lvl2pPr marL="711449" indent="-273634">
              <a:defRPr sz="1900">
                <a:solidFill>
                  <a:srgbClr val="002AB0"/>
                </a:solidFill>
                <a:latin typeface="Tahoma" panose="020B0604030504040204" pitchFamily="34" charset="0"/>
              </a:defRPr>
            </a:lvl2pPr>
            <a:lvl3pPr marL="1094537" indent="-218907">
              <a:defRPr sz="1900">
                <a:solidFill>
                  <a:srgbClr val="002AB0"/>
                </a:solidFill>
                <a:latin typeface="Tahoma" panose="020B0604030504040204" pitchFamily="34" charset="0"/>
              </a:defRPr>
            </a:lvl3pPr>
            <a:lvl4pPr marL="1532352" indent="-218907">
              <a:defRPr sz="1900">
                <a:solidFill>
                  <a:srgbClr val="002AB0"/>
                </a:solidFill>
                <a:latin typeface="Tahoma" panose="020B0604030504040204" pitchFamily="34" charset="0"/>
              </a:defRPr>
            </a:lvl4pPr>
            <a:lvl5pPr marL="1970166" indent="-218907">
              <a:defRPr sz="1900">
                <a:solidFill>
                  <a:srgbClr val="002AB0"/>
                </a:solidFill>
                <a:latin typeface="Tahoma" panose="020B0604030504040204" pitchFamily="34" charset="0"/>
              </a:defRPr>
            </a:lvl5pPr>
            <a:lvl6pPr marL="2407981" indent="-218907" eaLnBrk="0" fontAlgn="base" hangingPunct="0">
              <a:spcBef>
                <a:spcPct val="0"/>
              </a:spcBef>
              <a:spcAft>
                <a:spcPct val="0"/>
              </a:spcAft>
              <a:defRPr sz="1900">
                <a:solidFill>
                  <a:srgbClr val="002AB0"/>
                </a:solidFill>
                <a:latin typeface="Tahoma" panose="020B0604030504040204" pitchFamily="34" charset="0"/>
              </a:defRPr>
            </a:lvl6pPr>
            <a:lvl7pPr marL="2845796" indent="-218907" eaLnBrk="0" fontAlgn="base" hangingPunct="0">
              <a:spcBef>
                <a:spcPct val="0"/>
              </a:spcBef>
              <a:spcAft>
                <a:spcPct val="0"/>
              </a:spcAft>
              <a:defRPr sz="1900">
                <a:solidFill>
                  <a:srgbClr val="002AB0"/>
                </a:solidFill>
                <a:latin typeface="Tahoma" panose="020B0604030504040204" pitchFamily="34" charset="0"/>
              </a:defRPr>
            </a:lvl7pPr>
            <a:lvl8pPr marL="3283610" indent="-218907" eaLnBrk="0" fontAlgn="base" hangingPunct="0">
              <a:spcBef>
                <a:spcPct val="0"/>
              </a:spcBef>
              <a:spcAft>
                <a:spcPct val="0"/>
              </a:spcAft>
              <a:defRPr sz="1900">
                <a:solidFill>
                  <a:srgbClr val="002AB0"/>
                </a:solidFill>
                <a:latin typeface="Tahoma" panose="020B0604030504040204" pitchFamily="34" charset="0"/>
              </a:defRPr>
            </a:lvl8pPr>
            <a:lvl9pPr marL="3721425" indent="-218907" eaLnBrk="0" fontAlgn="base" hangingPunct="0">
              <a:spcBef>
                <a:spcPct val="0"/>
              </a:spcBef>
              <a:spcAft>
                <a:spcPct val="0"/>
              </a:spcAft>
              <a:defRPr sz="1900">
                <a:solidFill>
                  <a:srgbClr val="002AB0"/>
                </a:solidFill>
                <a:latin typeface="Tahoma" panose="020B0604030504040204" pitchFamily="34" charset="0"/>
              </a:defRPr>
            </a:lvl9pPr>
          </a:lstStyle>
          <a:p>
            <a:fld id="{714F696B-72E7-4601-A696-CB71E70C1786}" type="slidenum">
              <a:rPr lang="en-US" altLang="es-ES" sz="1200">
                <a:solidFill>
                  <a:schemeClr val="tx1"/>
                </a:solidFill>
                <a:latin typeface="Times New Roman" panose="02020603050405020304" pitchFamily="18" charset="0"/>
              </a:rPr>
              <a:pPr/>
              <a:t>66</a:t>
            </a:fld>
            <a:endParaRPr lang="en-US" altLang="es-ES" sz="1200">
              <a:solidFill>
                <a:schemeClr val="tx1"/>
              </a:solidFill>
              <a:latin typeface="Times New Roman" panose="02020603050405020304" pitchFamily="18" charset="0"/>
            </a:endParaRPr>
          </a:p>
        </p:txBody>
      </p:sp>
    </p:spTree>
    <p:extLst>
      <p:ext uri="{BB962C8B-B14F-4D97-AF65-F5344CB8AC3E}">
        <p14:creationId xmlns:p14="http://schemas.microsoft.com/office/powerpoint/2010/main" val="84815892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1 Marcador de imagen de diapositiva"/>
          <p:cNvSpPr>
            <a:spLocks noGrp="1" noRot="1" noChangeAspect="1" noTextEdit="1"/>
          </p:cNvSpPr>
          <p:nvPr>
            <p:ph type="sldImg"/>
          </p:nvPr>
        </p:nvSpPr>
        <p:spPr>
          <a:ln/>
        </p:spPr>
      </p:sp>
      <p:sp>
        <p:nvSpPr>
          <p:cNvPr id="13315" name="2 Marcador de notas"/>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s-ES_tradnl" altLang="es-ES" smtClean="0"/>
          </a:p>
        </p:txBody>
      </p:sp>
      <p:sp>
        <p:nvSpPr>
          <p:cNvPr id="13316" name="3 Marcador de número de diapositiva"/>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900">
                <a:solidFill>
                  <a:srgbClr val="002AB0"/>
                </a:solidFill>
                <a:latin typeface="Tahoma" panose="020B0604030504040204" pitchFamily="34" charset="0"/>
              </a:defRPr>
            </a:lvl1pPr>
            <a:lvl2pPr marL="711449" indent="-273634">
              <a:defRPr sz="1900">
                <a:solidFill>
                  <a:srgbClr val="002AB0"/>
                </a:solidFill>
                <a:latin typeface="Tahoma" panose="020B0604030504040204" pitchFamily="34" charset="0"/>
              </a:defRPr>
            </a:lvl2pPr>
            <a:lvl3pPr marL="1094537" indent="-218907">
              <a:defRPr sz="1900">
                <a:solidFill>
                  <a:srgbClr val="002AB0"/>
                </a:solidFill>
                <a:latin typeface="Tahoma" panose="020B0604030504040204" pitchFamily="34" charset="0"/>
              </a:defRPr>
            </a:lvl3pPr>
            <a:lvl4pPr marL="1532352" indent="-218907">
              <a:defRPr sz="1900">
                <a:solidFill>
                  <a:srgbClr val="002AB0"/>
                </a:solidFill>
                <a:latin typeface="Tahoma" panose="020B0604030504040204" pitchFamily="34" charset="0"/>
              </a:defRPr>
            </a:lvl4pPr>
            <a:lvl5pPr marL="1970166" indent="-218907">
              <a:defRPr sz="1900">
                <a:solidFill>
                  <a:srgbClr val="002AB0"/>
                </a:solidFill>
                <a:latin typeface="Tahoma" panose="020B0604030504040204" pitchFamily="34" charset="0"/>
              </a:defRPr>
            </a:lvl5pPr>
            <a:lvl6pPr marL="2407981" indent="-218907" eaLnBrk="0" fontAlgn="base" hangingPunct="0">
              <a:spcBef>
                <a:spcPct val="0"/>
              </a:spcBef>
              <a:spcAft>
                <a:spcPct val="0"/>
              </a:spcAft>
              <a:defRPr sz="1900">
                <a:solidFill>
                  <a:srgbClr val="002AB0"/>
                </a:solidFill>
                <a:latin typeface="Tahoma" panose="020B0604030504040204" pitchFamily="34" charset="0"/>
              </a:defRPr>
            </a:lvl6pPr>
            <a:lvl7pPr marL="2845796" indent="-218907" eaLnBrk="0" fontAlgn="base" hangingPunct="0">
              <a:spcBef>
                <a:spcPct val="0"/>
              </a:spcBef>
              <a:spcAft>
                <a:spcPct val="0"/>
              </a:spcAft>
              <a:defRPr sz="1900">
                <a:solidFill>
                  <a:srgbClr val="002AB0"/>
                </a:solidFill>
                <a:latin typeface="Tahoma" panose="020B0604030504040204" pitchFamily="34" charset="0"/>
              </a:defRPr>
            </a:lvl7pPr>
            <a:lvl8pPr marL="3283610" indent="-218907" eaLnBrk="0" fontAlgn="base" hangingPunct="0">
              <a:spcBef>
                <a:spcPct val="0"/>
              </a:spcBef>
              <a:spcAft>
                <a:spcPct val="0"/>
              </a:spcAft>
              <a:defRPr sz="1900">
                <a:solidFill>
                  <a:srgbClr val="002AB0"/>
                </a:solidFill>
                <a:latin typeface="Tahoma" panose="020B0604030504040204" pitchFamily="34" charset="0"/>
              </a:defRPr>
            </a:lvl8pPr>
            <a:lvl9pPr marL="3721425" indent="-218907" eaLnBrk="0" fontAlgn="base" hangingPunct="0">
              <a:spcBef>
                <a:spcPct val="0"/>
              </a:spcBef>
              <a:spcAft>
                <a:spcPct val="0"/>
              </a:spcAft>
              <a:defRPr sz="1900">
                <a:solidFill>
                  <a:srgbClr val="002AB0"/>
                </a:solidFill>
                <a:latin typeface="Tahoma" panose="020B0604030504040204" pitchFamily="34" charset="0"/>
              </a:defRPr>
            </a:lvl9pPr>
          </a:lstStyle>
          <a:p>
            <a:fld id="{714F696B-72E7-4601-A696-CB71E70C1786}" type="slidenum">
              <a:rPr lang="en-US" altLang="es-ES" sz="1200">
                <a:solidFill>
                  <a:schemeClr val="tx1"/>
                </a:solidFill>
                <a:latin typeface="Times New Roman" panose="02020603050405020304" pitchFamily="18" charset="0"/>
              </a:rPr>
              <a:pPr/>
              <a:t>67</a:t>
            </a:fld>
            <a:endParaRPr lang="en-US" altLang="es-ES" sz="1200">
              <a:solidFill>
                <a:schemeClr val="tx1"/>
              </a:solidFill>
              <a:latin typeface="Times New Roman" panose="02020603050405020304" pitchFamily="18" charset="0"/>
            </a:endParaRPr>
          </a:p>
        </p:txBody>
      </p:sp>
    </p:spTree>
    <p:extLst>
      <p:ext uri="{BB962C8B-B14F-4D97-AF65-F5344CB8AC3E}">
        <p14:creationId xmlns:p14="http://schemas.microsoft.com/office/powerpoint/2010/main" val="303895130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1 Marcador de imagen de diapositiva"/>
          <p:cNvSpPr>
            <a:spLocks noGrp="1" noRot="1" noChangeAspect="1" noTextEdit="1"/>
          </p:cNvSpPr>
          <p:nvPr>
            <p:ph type="sldImg"/>
          </p:nvPr>
        </p:nvSpPr>
        <p:spPr>
          <a:ln/>
        </p:spPr>
      </p:sp>
      <p:sp>
        <p:nvSpPr>
          <p:cNvPr id="13315" name="2 Marcador de notas"/>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s-ES_tradnl" altLang="es-ES" smtClean="0"/>
          </a:p>
        </p:txBody>
      </p:sp>
      <p:sp>
        <p:nvSpPr>
          <p:cNvPr id="13316" name="3 Marcador de número de diapositiva"/>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900">
                <a:solidFill>
                  <a:srgbClr val="002AB0"/>
                </a:solidFill>
                <a:latin typeface="Tahoma" panose="020B0604030504040204" pitchFamily="34" charset="0"/>
              </a:defRPr>
            </a:lvl1pPr>
            <a:lvl2pPr marL="711449" indent="-273634">
              <a:defRPr sz="1900">
                <a:solidFill>
                  <a:srgbClr val="002AB0"/>
                </a:solidFill>
                <a:latin typeface="Tahoma" panose="020B0604030504040204" pitchFamily="34" charset="0"/>
              </a:defRPr>
            </a:lvl2pPr>
            <a:lvl3pPr marL="1094537" indent="-218907">
              <a:defRPr sz="1900">
                <a:solidFill>
                  <a:srgbClr val="002AB0"/>
                </a:solidFill>
                <a:latin typeface="Tahoma" panose="020B0604030504040204" pitchFamily="34" charset="0"/>
              </a:defRPr>
            </a:lvl3pPr>
            <a:lvl4pPr marL="1532352" indent="-218907">
              <a:defRPr sz="1900">
                <a:solidFill>
                  <a:srgbClr val="002AB0"/>
                </a:solidFill>
                <a:latin typeface="Tahoma" panose="020B0604030504040204" pitchFamily="34" charset="0"/>
              </a:defRPr>
            </a:lvl4pPr>
            <a:lvl5pPr marL="1970166" indent="-218907">
              <a:defRPr sz="1900">
                <a:solidFill>
                  <a:srgbClr val="002AB0"/>
                </a:solidFill>
                <a:latin typeface="Tahoma" panose="020B0604030504040204" pitchFamily="34" charset="0"/>
              </a:defRPr>
            </a:lvl5pPr>
            <a:lvl6pPr marL="2407981" indent="-218907" eaLnBrk="0" fontAlgn="base" hangingPunct="0">
              <a:spcBef>
                <a:spcPct val="0"/>
              </a:spcBef>
              <a:spcAft>
                <a:spcPct val="0"/>
              </a:spcAft>
              <a:defRPr sz="1900">
                <a:solidFill>
                  <a:srgbClr val="002AB0"/>
                </a:solidFill>
                <a:latin typeface="Tahoma" panose="020B0604030504040204" pitchFamily="34" charset="0"/>
              </a:defRPr>
            </a:lvl6pPr>
            <a:lvl7pPr marL="2845796" indent="-218907" eaLnBrk="0" fontAlgn="base" hangingPunct="0">
              <a:spcBef>
                <a:spcPct val="0"/>
              </a:spcBef>
              <a:spcAft>
                <a:spcPct val="0"/>
              </a:spcAft>
              <a:defRPr sz="1900">
                <a:solidFill>
                  <a:srgbClr val="002AB0"/>
                </a:solidFill>
                <a:latin typeface="Tahoma" panose="020B0604030504040204" pitchFamily="34" charset="0"/>
              </a:defRPr>
            </a:lvl7pPr>
            <a:lvl8pPr marL="3283610" indent="-218907" eaLnBrk="0" fontAlgn="base" hangingPunct="0">
              <a:spcBef>
                <a:spcPct val="0"/>
              </a:spcBef>
              <a:spcAft>
                <a:spcPct val="0"/>
              </a:spcAft>
              <a:defRPr sz="1900">
                <a:solidFill>
                  <a:srgbClr val="002AB0"/>
                </a:solidFill>
                <a:latin typeface="Tahoma" panose="020B0604030504040204" pitchFamily="34" charset="0"/>
              </a:defRPr>
            </a:lvl8pPr>
            <a:lvl9pPr marL="3721425" indent="-218907" eaLnBrk="0" fontAlgn="base" hangingPunct="0">
              <a:spcBef>
                <a:spcPct val="0"/>
              </a:spcBef>
              <a:spcAft>
                <a:spcPct val="0"/>
              </a:spcAft>
              <a:defRPr sz="1900">
                <a:solidFill>
                  <a:srgbClr val="002AB0"/>
                </a:solidFill>
                <a:latin typeface="Tahoma" panose="020B0604030504040204" pitchFamily="34" charset="0"/>
              </a:defRPr>
            </a:lvl9pPr>
          </a:lstStyle>
          <a:p>
            <a:fld id="{714F696B-72E7-4601-A696-CB71E70C1786}" type="slidenum">
              <a:rPr lang="en-US" altLang="es-ES" sz="1200">
                <a:solidFill>
                  <a:schemeClr val="tx1"/>
                </a:solidFill>
                <a:latin typeface="Times New Roman" panose="02020603050405020304" pitchFamily="18" charset="0"/>
              </a:rPr>
              <a:pPr/>
              <a:t>68</a:t>
            </a:fld>
            <a:endParaRPr lang="en-US" altLang="es-ES" sz="1200">
              <a:solidFill>
                <a:schemeClr val="tx1"/>
              </a:solidFill>
              <a:latin typeface="Times New Roman" panose="02020603050405020304" pitchFamily="18" charset="0"/>
            </a:endParaRPr>
          </a:p>
        </p:txBody>
      </p:sp>
    </p:spTree>
    <p:extLst>
      <p:ext uri="{BB962C8B-B14F-4D97-AF65-F5344CB8AC3E}">
        <p14:creationId xmlns:p14="http://schemas.microsoft.com/office/powerpoint/2010/main" val="268425334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1 Marcador de imagen de diapositiva"/>
          <p:cNvSpPr>
            <a:spLocks noGrp="1" noRot="1" noChangeAspect="1" noTextEdit="1"/>
          </p:cNvSpPr>
          <p:nvPr>
            <p:ph type="sldImg"/>
          </p:nvPr>
        </p:nvSpPr>
        <p:spPr>
          <a:ln/>
        </p:spPr>
      </p:sp>
      <p:sp>
        <p:nvSpPr>
          <p:cNvPr id="13315" name="2 Marcador de notas"/>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s-ES_tradnl" altLang="es-ES" smtClean="0"/>
          </a:p>
        </p:txBody>
      </p:sp>
      <p:sp>
        <p:nvSpPr>
          <p:cNvPr id="13316" name="3 Marcador de número de diapositiva"/>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900">
                <a:solidFill>
                  <a:srgbClr val="002AB0"/>
                </a:solidFill>
                <a:latin typeface="Tahoma" panose="020B0604030504040204" pitchFamily="34" charset="0"/>
              </a:defRPr>
            </a:lvl1pPr>
            <a:lvl2pPr marL="711449" indent="-273634">
              <a:defRPr sz="1900">
                <a:solidFill>
                  <a:srgbClr val="002AB0"/>
                </a:solidFill>
                <a:latin typeface="Tahoma" panose="020B0604030504040204" pitchFamily="34" charset="0"/>
              </a:defRPr>
            </a:lvl2pPr>
            <a:lvl3pPr marL="1094537" indent="-218907">
              <a:defRPr sz="1900">
                <a:solidFill>
                  <a:srgbClr val="002AB0"/>
                </a:solidFill>
                <a:latin typeface="Tahoma" panose="020B0604030504040204" pitchFamily="34" charset="0"/>
              </a:defRPr>
            </a:lvl3pPr>
            <a:lvl4pPr marL="1532352" indent="-218907">
              <a:defRPr sz="1900">
                <a:solidFill>
                  <a:srgbClr val="002AB0"/>
                </a:solidFill>
                <a:latin typeface="Tahoma" panose="020B0604030504040204" pitchFamily="34" charset="0"/>
              </a:defRPr>
            </a:lvl4pPr>
            <a:lvl5pPr marL="1970166" indent="-218907">
              <a:defRPr sz="1900">
                <a:solidFill>
                  <a:srgbClr val="002AB0"/>
                </a:solidFill>
                <a:latin typeface="Tahoma" panose="020B0604030504040204" pitchFamily="34" charset="0"/>
              </a:defRPr>
            </a:lvl5pPr>
            <a:lvl6pPr marL="2407981" indent="-218907" eaLnBrk="0" fontAlgn="base" hangingPunct="0">
              <a:spcBef>
                <a:spcPct val="0"/>
              </a:spcBef>
              <a:spcAft>
                <a:spcPct val="0"/>
              </a:spcAft>
              <a:defRPr sz="1900">
                <a:solidFill>
                  <a:srgbClr val="002AB0"/>
                </a:solidFill>
                <a:latin typeface="Tahoma" panose="020B0604030504040204" pitchFamily="34" charset="0"/>
              </a:defRPr>
            </a:lvl6pPr>
            <a:lvl7pPr marL="2845796" indent="-218907" eaLnBrk="0" fontAlgn="base" hangingPunct="0">
              <a:spcBef>
                <a:spcPct val="0"/>
              </a:spcBef>
              <a:spcAft>
                <a:spcPct val="0"/>
              </a:spcAft>
              <a:defRPr sz="1900">
                <a:solidFill>
                  <a:srgbClr val="002AB0"/>
                </a:solidFill>
                <a:latin typeface="Tahoma" panose="020B0604030504040204" pitchFamily="34" charset="0"/>
              </a:defRPr>
            </a:lvl7pPr>
            <a:lvl8pPr marL="3283610" indent="-218907" eaLnBrk="0" fontAlgn="base" hangingPunct="0">
              <a:spcBef>
                <a:spcPct val="0"/>
              </a:spcBef>
              <a:spcAft>
                <a:spcPct val="0"/>
              </a:spcAft>
              <a:defRPr sz="1900">
                <a:solidFill>
                  <a:srgbClr val="002AB0"/>
                </a:solidFill>
                <a:latin typeface="Tahoma" panose="020B0604030504040204" pitchFamily="34" charset="0"/>
              </a:defRPr>
            </a:lvl8pPr>
            <a:lvl9pPr marL="3721425" indent="-218907" eaLnBrk="0" fontAlgn="base" hangingPunct="0">
              <a:spcBef>
                <a:spcPct val="0"/>
              </a:spcBef>
              <a:spcAft>
                <a:spcPct val="0"/>
              </a:spcAft>
              <a:defRPr sz="1900">
                <a:solidFill>
                  <a:srgbClr val="002AB0"/>
                </a:solidFill>
                <a:latin typeface="Tahoma" panose="020B0604030504040204" pitchFamily="34" charset="0"/>
              </a:defRPr>
            </a:lvl9pPr>
          </a:lstStyle>
          <a:p>
            <a:fld id="{714F696B-72E7-4601-A696-CB71E70C1786}" type="slidenum">
              <a:rPr lang="en-US" altLang="es-ES" sz="1200">
                <a:solidFill>
                  <a:schemeClr val="tx1"/>
                </a:solidFill>
                <a:latin typeface="Times New Roman" panose="02020603050405020304" pitchFamily="18" charset="0"/>
              </a:rPr>
              <a:pPr/>
              <a:t>69</a:t>
            </a:fld>
            <a:endParaRPr lang="en-US" altLang="es-ES" sz="1200">
              <a:solidFill>
                <a:schemeClr val="tx1"/>
              </a:solidFill>
              <a:latin typeface="Times New Roman" panose="02020603050405020304" pitchFamily="18" charset="0"/>
            </a:endParaRPr>
          </a:p>
        </p:txBody>
      </p:sp>
    </p:spTree>
    <p:extLst>
      <p:ext uri="{BB962C8B-B14F-4D97-AF65-F5344CB8AC3E}">
        <p14:creationId xmlns:p14="http://schemas.microsoft.com/office/powerpoint/2010/main" val="1715859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1 Marcador de imagen de diapositiva"/>
          <p:cNvSpPr>
            <a:spLocks noGrp="1" noRot="1" noChangeAspect="1" noTextEdit="1"/>
          </p:cNvSpPr>
          <p:nvPr>
            <p:ph type="sldImg"/>
          </p:nvPr>
        </p:nvSpPr>
        <p:spPr>
          <a:ln/>
        </p:spPr>
      </p:sp>
      <p:sp>
        <p:nvSpPr>
          <p:cNvPr id="13315" name="2 Marcador de notas"/>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s-ES_tradnl" altLang="es-ES" smtClean="0"/>
          </a:p>
        </p:txBody>
      </p:sp>
      <p:sp>
        <p:nvSpPr>
          <p:cNvPr id="13316" name="3 Marcador de número de diapositiva"/>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900">
                <a:solidFill>
                  <a:srgbClr val="002AB0"/>
                </a:solidFill>
                <a:latin typeface="Tahoma" panose="020B0604030504040204" pitchFamily="34" charset="0"/>
              </a:defRPr>
            </a:lvl1pPr>
            <a:lvl2pPr marL="711449" indent="-273634">
              <a:defRPr sz="1900">
                <a:solidFill>
                  <a:srgbClr val="002AB0"/>
                </a:solidFill>
                <a:latin typeface="Tahoma" panose="020B0604030504040204" pitchFamily="34" charset="0"/>
              </a:defRPr>
            </a:lvl2pPr>
            <a:lvl3pPr marL="1094537" indent="-218907">
              <a:defRPr sz="1900">
                <a:solidFill>
                  <a:srgbClr val="002AB0"/>
                </a:solidFill>
                <a:latin typeface="Tahoma" panose="020B0604030504040204" pitchFamily="34" charset="0"/>
              </a:defRPr>
            </a:lvl3pPr>
            <a:lvl4pPr marL="1532352" indent="-218907">
              <a:defRPr sz="1900">
                <a:solidFill>
                  <a:srgbClr val="002AB0"/>
                </a:solidFill>
                <a:latin typeface="Tahoma" panose="020B0604030504040204" pitchFamily="34" charset="0"/>
              </a:defRPr>
            </a:lvl4pPr>
            <a:lvl5pPr marL="1970166" indent="-218907">
              <a:defRPr sz="1900">
                <a:solidFill>
                  <a:srgbClr val="002AB0"/>
                </a:solidFill>
                <a:latin typeface="Tahoma" panose="020B0604030504040204" pitchFamily="34" charset="0"/>
              </a:defRPr>
            </a:lvl5pPr>
            <a:lvl6pPr marL="2407981" indent="-218907" eaLnBrk="0" fontAlgn="base" hangingPunct="0">
              <a:spcBef>
                <a:spcPct val="0"/>
              </a:spcBef>
              <a:spcAft>
                <a:spcPct val="0"/>
              </a:spcAft>
              <a:defRPr sz="1900">
                <a:solidFill>
                  <a:srgbClr val="002AB0"/>
                </a:solidFill>
                <a:latin typeface="Tahoma" panose="020B0604030504040204" pitchFamily="34" charset="0"/>
              </a:defRPr>
            </a:lvl6pPr>
            <a:lvl7pPr marL="2845796" indent="-218907" eaLnBrk="0" fontAlgn="base" hangingPunct="0">
              <a:spcBef>
                <a:spcPct val="0"/>
              </a:spcBef>
              <a:spcAft>
                <a:spcPct val="0"/>
              </a:spcAft>
              <a:defRPr sz="1900">
                <a:solidFill>
                  <a:srgbClr val="002AB0"/>
                </a:solidFill>
                <a:latin typeface="Tahoma" panose="020B0604030504040204" pitchFamily="34" charset="0"/>
              </a:defRPr>
            </a:lvl7pPr>
            <a:lvl8pPr marL="3283610" indent="-218907" eaLnBrk="0" fontAlgn="base" hangingPunct="0">
              <a:spcBef>
                <a:spcPct val="0"/>
              </a:spcBef>
              <a:spcAft>
                <a:spcPct val="0"/>
              </a:spcAft>
              <a:defRPr sz="1900">
                <a:solidFill>
                  <a:srgbClr val="002AB0"/>
                </a:solidFill>
                <a:latin typeface="Tahoma" panose="020B0604030504040204" pitchFamily="34" charset="0"/>
              </a:defRPr>
            </a:lvl8pPr>
            <a:lvl9pPr marL="3721425" indent="-218907" eaLnBrk="0" fontAlgn="base" hangingPunct="0">
              <a:spcBef>
                <a:spcPct val="0"/>
              </a:spcBef>
              <a:spcAft>
                <a:spcPct val="0"/>
              </a:spcAft>
              <a:defRPr sz="1900">
                <a:solidFill>
                  <a:srgbClr val="002AB0"/>
                </a:solidFill>
                <a:latin typeface="Tahoma" panose="020B0604030504040204" pitchFamily="34" charset="0"/>
              </a:defRPr>
            </a:lvl9pPr>
          </a:lstStyle>
          <a:p>
            <a:fld id="{714F696B-72E7-4601-A696-CB71E70C1786}" type="slidenum">
              <a:rPr lang="en-US" altLang="es-ES" sz="1200">
                <a:solidFill>
                  <a:schemeClr val="tx1"/>
                </a:solidFill>
                <a:latin typeface="Times New Roman" panose="02020603050405020304" pitchFamily="18" charset="0"/>
              </a:rPr>
              <a:pPr/>
              <a:t>7</a:t>
            </a:fld>
            <a:endParaRPr lang="en-US" altLang="es-ES" sz="1200">
              <a:solidFill>
                <a:schemeClr val="tx1"/>
              </a:solidFill>
              <a:latin typeface="Times New Roman" panose="02020603050405020304" pitchFamily="18" charset="0"/>
            </a:endParaRPr>
          </a:p>
        </p:txBody>
      </p:sp>
    </p:spTree>
    <p:extLst>
      <p:ext uri="{BB962C8B-B14F-4D97-AF65-F5344CB8AC3E}">
        <p14:creationId xmlns:p14="http://schemas.microsoft.com/office/powerpoint/2010/main" val="330726068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1 Marcador de imagen de diapositiva"/>
          <p:cNvSpPr>
            <a:spLocks noGrp="1" noRot="1" noChangeAspect="1" noTextEdit="1"/>
          </p:cNvSpPr>
          <p:nvPr>
            <p:ph type="sldImg"/>
          </p:nvPr>
        </p:nvSpPr>
        <p:spPr>
          <a:ln/>
        </p:spPr>
      </p:sp>
      <p:sp>
        <p:nvSpPr>
          <p:cNvPr id="13315" name="2 Marcador de notas"/>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s-ES_tradnl" altLang="es-ES" smtClean="0"/>
          </a:p>
        </p:txBody>
      </p:sp>
      <p:sp>
        <p:nvSpPr>
          <p:cNvPr id="13316" name="3 Marcador de número de diapositiva"/>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900">
                <a:solidFill>
                  <a:srgbClr val="002AB0"/>
                </a:solidFill>
                <a:latin typeface="Tahoma" panose="020B0604030504040204" pitchFamily="34" charset="0"/>
              </a:defRPr>
            </a:lvl1pPr>
            <a:lvl2pPr marL="711449" indent="-273634">
              <a:defRPr sz="1900">
                <a:solidFill>
                  <a:srgbClr val="002AB0"/>
                </a:solidFill>
                <a:latin typeface="Tahoma" panose="020B0604030504040204" pitchFamily="34" charset="0"/>
              </a:defRPr>
            </a:lvl2pPr>
            <a:lvl3pPr marL="1094537" indent="-218907">
              <a:defRPr sz="1900">
                <a:solidFill>
                  <a:srgbClr val="002AB0"/>
                </a:solidFill>
                <a:latin typeface="Tahoma" panose="020B0604030504040204" pitchFamily="34" charset="0"/>
              </a:defRPr>
            </a:lvl3pPr>
            <a:lvl4pPr marL="1532352" indent="-218907">
              <a:defRPr sz="1900">
                <a:solidFill>
                  <a:srgbClr val="002AB0"/>
                </a:solidFill>
                <a:latin typeface="Tahoma" panose="020B0604030504040204" pitchFamily="34" charset="0"/>
              </a:defRPr>
            </a:lvl4pPr>
            <a:lvl5pPr marL="1970166" indent="-218907">
              <a:defRPr sz="1900">
                <a:solidFill>
                  <a:srgbClr val="002AB0"/>
                </a:solidFill>
                <a:latin typeface="Tahoma" panose="020B0604030504040204" pitchFamily="34" charset="0"/>
              </a:defRPr>
            </a:lvl5pPr>
            <a:lvl6pPr marL="2407981" indent="-218907" eaLnBrk="0" fontAlgn="base" hangingPunct="0">
              <a:spcBef>
                <a:spcPct val="0"/>
              </a:spcBef>
              <a:spcAft>
                <a:spcPct val="0"/>
              </a:spcAft>
              <a:defRPr sz="1900">
                <a:solidFill>
                  <a:srgbClr val="002AB0"/>
                </a:solidFill>
                <a:latin typeface="Tahoma" panose="020B0604030504040204" pitchFamily="34" charset="0"/>
              </a:defRPr>
            </a:lvl6pPr>
            <a:lvl7pPr marL="2845796" indent="-218907" eaLnBrk="0" fontAlgn="base" hangingPunct="0">
              <a:spcBef>
                <a:spcPct val="0"/>
              </a:spcBef>
              <a:spcAft>
                <a:spcPct val="0"/>
              </a:spcAft>
              <a:defRPr sz="1900">
                <a:solidFill>
                  <a:srgbClr val="002AB0"/>
                </a:solidFill>
                <a:latin typeface="Tahoma" panose="020B0604030504040204" pitchFamily="34" charset="0"/>
              </a:defRPr>
            </a:lvl7pPr>
            <a:lvl8pPr marL="3283610" indent="-218907" eaLnBrk="0" fontAlgn="base" hangingPunct="0">
              <a:spcBef>
                <a:spcPct val="0"/>
              </a:spcBef>
              <a:spcAft>
                <a:spcPct val="0"/>
              </a:spcAft>
              <a:defRPr sz="1900">
                <a:solidFill>
                  <a:srgbClr val="002AB0"/>
                </a:solidFill>
                <a:latin typeface="Tahoma" panose="020B0604030504040204" pitchFamily="34" charset="0"/>
              </a:defRPr>
            </a:lvl8pPr>
            <a:lvl9pPr marL="3721425" indent="-218907" eaLnBrk="0" fontAlgn="base" hangingPunct="0">
              <a:spcBef>
                <a:spcPct val="0"/>
              </a:spcBef>
              <a:spcAft>
                <a:spcPct val="0"/>
              </a:spcAft>
              <a:defRPr sz="1900">
                <a:solidFill>
                  <a:srgbClr val="002AB0"/>
                </a:solidFill>
                <a:latin typeface="Tahoma" panose="020B0604030504040204" pitchFamily="34" charset="0"/>
              </a:defRPr>
            </a:lvl9pPr>
          </a:lstStyle>
          <a:p>
            <a:fld id="{714F696B-72E7-4601-A696-CB71E70C1786}" type="slidenum">
              <a:rPr lang="en-US" altLang="es-ES" sz="1200">
                <a:solidFill>
                  <a:schemeClr val="tx1"/>
                </a:solidFill>
                <a:latin typeface="Times New Roman" panose="02020603050405020304" pitchFamily="18" charset="0"/>
              </a:rPr>
              <a:pPr/>
              <a:t>70</a:t>
            </a:fld>
            <a:endParaRPr lang="en-US" altLang="es-ES" sz="1200">
              <a:solidFill>
                <a:schemeClr val="tx1"/>
              </a:solidFill>
              <a:latin typeface="Times New Roman" panose="02020603050405020304" pitchFamily="18" charset="0"/>
            </a:endParaRPr>
          </a:p>
        </p:txBody>
      </p:sp>
    </p:spTree>
    <p:extLst>
      <p:ext uri="{BB962C8B-B14F-4D97-AF65-F5344CB8AC3E}">
        <p14:creationId xmlns:p14="http://schemas.microsoft.com/office/powerpoint/2010/main" val="100036390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900">
                <a:solidFill>
                  <a:srgbClr val="002AB0"/>
                </a:solidFill>
                <a:latin typeface="Tahoma" panose="020B0604030504040204" pitchFamily="34" charset="0"/>
              </a:defRPr>
            </a:lvl1pPr>
            <a:lvl2pPr marL="711449" indent="-273634">
              <a:defRPr sz="1900">
                <a:solidFill>
                  <a:srgbClr val="002AB0"/>
                </a:solidFill>
                <a:latin typeface="Tahoma" panose="020B0604030504040204" pitchFamily="34" charset="0"/>
              </a:defRPr>
            </a:lvl2pPr>
            <a:lvl3pPr marL="1094537" indent="-218907">
              <a:defRPr sz="1900">
                <a:solidFill>
                  <a:srgbClr val="002AB0"/>
                </a:solidFill>
                <a:latin typeface="Tahoma" panose="020B0604030504040204" pitchFamily="34" charset="0"/>
              </a:defRPr>
            </a:lvl3pPr>
            <a:lvl4pPr marL="1532352" indent="-218907">
              <a:defRPr sz="1900">
                <a:solidFill>
                  <a:srgbClr val="002AB0"/>
                </a:solidFill>
                <a:latin typeface="Tahoma" panose="020B0604030504040204" pitchFamily="34" charset="0"/>
              </a:defRPr>
            </a:lvl4pPr>
            <a:lvl5pPr marL="1970166" indent="-218907">
              <a:defRPr sz="1900">
                <a:solidFill>
                  <a:srgbClr val="002AB0"/>
                </a:solidFill>
                <a:latin typeface="Tahoma" panose="020B0604030504040204" pitchFamily="34" charset="0"/>
              </a:defRPr>
            </a:lvl5pPr>
            <a:lvl6pPr marL="2407981" indent="-218907" eaLnBrk="0" fontAlgn="base" hangingPunct="0">
              <a:spcBef>
                <a:spcPct val="0"/>
              </a:spcBef>
              <a:spcAft>
                <a:spcPct val="0"/>
              </a:spcAft>
              <a:defRPr sz="1900">
                <a:solidFill>
                  <a:srgbClr val="002AB0"/>
                </a:solidFill>
                <a:latin typeface="Tahoma" panose="020B0604030504040204" pitchFamily="34" charset="0"/>
              </a:defRPr>
            </a:lvl6pPr>
            <a:lvl7pPr marL="2845796" indent="-218907" eaLnBrk="0" fontAlgn="base" hangingPunct="0">
              <a:spcBef>
                <a:spcPct val="0"/>
              </a:spcBef>
              <a:spcAft>
                <a:spcPct val="0"/>
              </a:spcAft>
              <a:defRPr sz="1900">
                <a:solidFill>
                  <a:srgbClr val="002AB0"/>
                </a:solidFill>
                <a:latin typeface="Tahoma" panose="020B0604030504040204" pitchFamily="34" charset="0"/>
              </a:defRPr>
            </a:lvl7pPr>
            <a:lvl8pPr marL="3283610" indent="-218907" eaLnBrk="0" fontAlgn="base" hangingPunct="0">
              <a:spcBef>
                <a:spcPct val="0"/>
              </a:spcBef>
              <a:spcAft>
                <a:spcPct val="0"/>
              </a:spcAft>
              <a:defRPr sz="1900">
                <a:solidFill>
                  <a:srgbClr val="002AB0"/>
                </a:solidFill>
                <a:latin typeface="Tahoma" panose="020B0604030504040204" pitchFamily="34" charset="0"/>
              </a:defRPr>
            </a:lvl8pPr>
            <a:lvl9pPr marL="3721425" indent="-218907" eaLnBrk="0" fontAlgn="base" hangingPunct="0">
              <a:spcBef>
                <a:spcPct val="0"/>
              </a:spcBef>
              <a:spcAft>
                <a:spcPct val="0"/>
              </a:spcAft>
              <a:defRPr sz="1900">
                <a:solidFill>
                  <a:srgbClr val="002AB0"/>
                </a:solidFill>
                <a:latin typeface="Tahoma" panose="020B0604030504040204" pitchFamily="34" charset="0"/>
              </a:defRPr>
            </a:lvl9pPr>
          </a:lstStyle>
          <a:p>
            <a:fld id="{B7380DF9-C8F3-4747-8EFE-B8A84D06B2CB}" type="slidenum">
              <a:rPr lang="en-US" altLang="es-ES" sz="1200">
                <a:solidFill>
                  <a:schemeClr val="tx1"/>
                </a:solidFill>
                <a:latin typeface="Times New Roman" panose="02020603050405020304" pitchFamily="18" charset="0"/>
              </a:rPr>
              <a:pPr/>
              <a:t>71</a:t>
            </a:fld>
            <a:endParaRPr lang="en-US" altLang="es-ES" sz="1200">
              <a:solidFill>
                <a:schemeClr val="tx1"/>
              </a:solidFill>
              <a:latin typeface="Times New Roman" panose="02020603050405020304" pitchFamily="18" charset="0"/>
            </a:endParaRPr>
          </a:p>
        </p:txBody>
      </p:sp>
      <p:sp>
        <p:nvSpPr>
          <p:cNvPr id="9219" name="Rectangle 2"/>
          <p:cNvSpPr>
            <a:spLocks noGrp="1" noRot="1" noChangeAspect="1" noChangeArrowheads="1" noTextEdit="1"/>
          </p:cNvSpPr>
          <p:nvPr>
            <p:ph type="sldImg"/>
          </p:nvPr>
        </p:nvSpPr>
        <p:spPr>
          <a:ln/>
        </p:spPr>
      </p:sp>
      <p:sp>
        <p:nvSpPr>
          <p:cNvPr id="92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es-ES" smtClean="0"/>
          </a:p>
        </p:txBody>
      </p:sp>
    </p:spTree>
    <p:extLst>
      <p:ext uri="{BB962C8B-B14F-4D97-AF65-F5344CB8AC3E}">
        <p14:creationId xmlns:p14="http://schemas.microsoft.com/office/powerpoint/2010/main" val="231973535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1 Marcador de imagen de diapositiva"/>
          <p:cNvSpPr>
            <a:spLocks noGrp="1" noRot="1" noChangeAspect="1" noTextEdit="1"/>
          </p:cNvSpPr>
          <p:nvPr>
            <p:ph type="sldImg"/>
          </p:nvPr>
        </p:nvSpPr>
        <p:spPr>
          <a:ln/>
        </p:spPr>
      </p:sp>
      <p:sp>
        <p:nvSpPr>
          <p:cNvPr id="13315" name="2 Marcador de notas"/>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s-ES_tradnl" altLang="es-ES" smtClean="0"/>
          </a:p>
        </p:txBody>
      </p:sp>
      <p:sp>
        <p:nvSpPr>
          <p:cNvPr id="13316" name="3 Marcador de número de diapositiva"/>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900">
                <a:solidFill>
                  <a:srgbClr val="002AB0"/>
                </a:solidFill>
                <a:latin typeface="Tahoma" panose="020B0604030504040204" pitchFamily="34" charset="0"/>
              </a:defRPr>
            </a:lvl1pPr>
            <a:lvl2pPr marL="711449" indent="-273634">
              <a:defRPr sz="1900">
                <a:solidFill>
                  <a:srgbClr val="002AB0"/>
                </a:solidFill>
                <a:latin typeface="Tahoma" panose="020B0604030504040204" pitchFamily="34" charset="0"/>
              </a:defRPr>
            </a:lvl2pPr>
            <a:lvl3pPr marL="1094537" indent="-218907">
              <a:defRPr sz="1900">
                <a:solidFill>
                  <a:srgbClr val="002AB0"/>
                </a:solidFill>
                <a:latin typeface="Tahoma" panose="020B0604030504040204" pitchFamily="34" charset="0"/>
              </a:defRPr>
            </a:lvl3pPr>
            <a:lvl4pPr marL="1532352" indent="-218907">
              <a:defRPr sz="1900">
                <a:solidFill>
                  <a:srgbClr val="002AB0"/>
                </a:solidFill>
                <a:latin typeface="Tahoma" panose="020B0604030504040204" pitchFamily="34" charset="0"/>
              </a:defRPr>
            </a:lvl4pPr>
            <a:lvl5pPr marL="1970166" indent="-218907">
              <a:defRPr sz="1900">
                <a:solidFill>
                  <a:srgbClr val="002AB0"/>
                </a:solidFill>
                <a:latin typeface="Tahoma" panose="020B0604030504040204" pitchFamily="34" charset="0"/>
              </a:defRPr>
            </a:lvl5pPr>
            <a:lvl6pPr marL="2407981" indent="-218907" eaLnBrk="0" fontAlgn="base" hangingPunct="0">
              <a:spcBef>
                <a:spcPct val="0"/>
              </a:spcBef>
              <a:spcAft>
                <a:spcPct val="0"/>
              </a:spcAft>
              <a:defRPr sz="1900">
                <a:solidFill>
                  <a:srgbClr val="002AB0"/>
                </a:solidFill>
                <a:latin typeface="Tahoma" panose="020B0604030504040204" pitchFamily="34" charset="0"/>
              </a:defRPr>
            </a:lvl6pPr>
            <a:lvl7pPr marL="2845796" indent="-218907" eaLnBrk="0" fontAlgn="base" hangingPunct="0">
              <a:spcBef>
                <a:spcPct val="0"/>
              </a:spcBef>
              <a:spcAft>
                <a:spcPct val="0"/>
              </a:spcAft>
              <a:defRPr sz="1900">
                <a:solidFill>
                  <a:srgbClr val="002AB0"/>
                </a:solidFill>
                <a:latin typeface="Tahoma" panose="020B0604030504040204" pitchFamily="34" charset="0"/>
              </a:defRPr>
            </a:lvl7pPr>
            <a:lvl8pPr marL="3283610" indent="-218907" eaLnBrk="0" fontAlgn="base" hangingPunct="0">
              <a:spcBef>
                <a:spcPct val="0"/>
              </a:spcBef>
              <a:spcAft>
                <a:spcPct val="0"/>
              </a:spcAft>
              <a:defRPr sz="1900">
                <a:solidFill>
                  <a:srgbClr val="002AB0"/>
                </a:solidFill>
                <a:latin typeface="Tahoma" panose="020B0604030504040204" pitchFamily="34" charset="0"/>
              </a:defRPr>
            </a:lvl8pPr>
            <a:lvl9pPr marL="3721425" indent="-218907" eaLnBrk="0" fontAlgn="base" hangingPunct="0">
              <a:spcBef>
                <a:spcPct val="0"/>
              </a:spcBef>
              <a:spcAft>
                <a:spcPct val="0"/>
              </a:spcAft>
              <a:defRPr sz="1900">
                <a:solidFill>
                  <a:srgbClr val="002AB0"/>
                </a:solidFill>
                <a:latin typeface="Tahoma" panose="020B0604030504040204" pitchFamily="34" charset="0"/>
              </a:defRPr>
            </a:lvl9pPr>
          </a:lstStyle>
          <a:p>
            <a:fld id="{714F696B-72E7-4601-A696-CB71E70C1786}" type="slidenum">
              <a:rPr lang="en-US" altLang="es-ES" sz="1200">
                <a:solidFill>
                  <a:schemeClr val="tx1"/>
                </a:solidFill>
                <a:latin typeface="Times New Roman" panose="02020603050405020304" pitchFamily="18" charset="0"/>
              </a:rPr>
              <a:pPr/>
              <a:t>72</a:t>
            </a:fld>
            <a:endParaRPr lang="en-US" altLang="es-ES" sz="1200">
              <a:solidFill>
                <a:schemeClr val="tx1"/>
              </a:solidFill>
              <a:latin typeface="Times New Roman" panose="02020603050405020304" pitchFamily="18" charset="0"/>
            </a:endParaRPr>
          </a:p>
        </p:txBody>
      </p:sp>
    </p:spTree>
    <p:extLst>
      <p:ext uri="{BB962C8B-B14F-4D97-AF65-F5344CB8AC3E}">
        <p14:creationId xmlns:p14="http://schemas.microsoft.com/office/powerpoint/2010/main" val="394150458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1 Marcador de imagen de diapositiva"/>
          <p:cNvSpPr>
            <a:spLocks noGrp="1" noRot="1" noChangeAspect="1" noTextEdit="1"/>
          </p:cNvSpPr>
          <p:nvPr>
            <p:ph type="sldImg"/>
          </p:nvPr>
        </p:nvSpPr>
        <p:spPr>
          <a:ln/>
        </p:spPr>
      </p:sp>
      <p:sp>
        <p:nvSpPr>
          <p:cNvPr id="13315" name="2 Marcador de notas"/>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s-ES_tradnl" altLang="es-ES" smtClean="0"/>
          </a:p>
        </p:txBody>
      </p:sp>
      <p:sp>
        <p:nvSpPr>
          <p:cNvPr id="13316" name="3 Marcador de número de diapositiva"/>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900">
                <a:solidFill>
                  <a:srgbClr val="002AB0"/>
                </a:solidFill>
                <a:latin typeface="Tahoma" panose="020B0604030504040204" pitchFamily="34" charset="0"/>
              </a:defRPr>
            </a:lvl1pPr>
            <a:lvl2pPr marL="711449" indent="-273634">
              <a:defRPr sz="1900">
                <a:solidFill>
                  <a:srgbClr val="002AB0"/>
                </a:solidFill>
                <a:latin typeface="Tahoma" panose="020B0604030504040204" pitchFamily="34" charset="0"/>
              </a:defRPr>
            </a:lvl2pPr>
            <a:lvl3pPr marL="1094537" indent="-218907">
              <a:defRPr sz="1900">
                <a:solidFill>
                  <a:srgbClr val="002AB0"/>
                </a:solidFill>
                <a:latin typeface="Tahoma" panose="020B0604030504040204" pitchFamily="34" charset="0"/>
              </a:defRPr>
            </a:lvl3pPr>
            <a:lvl4pPr marL="1532352" indent="-218907">
              <a:defRPr sz="1900">
                <a:solidFill>
                  <a:srgbClr val="002AB0"/>
                </a:solidFill>
                <a:latin typeface="Tahoma" panose="020B0604030504040204" pitchFamily="34" charset="0"/>
              </a:defRPr>
            </a:lvl4pPr>
            <a:lvl5pPr marL="1970166" indent="-218907">
              <a:defRPr sz="1900">
                <a:solidFill>
                  <a:srgbClr val="002AB0"/>
                </a:solidFill>
                <a:latin typeface="Tahoma" panose="020B0604030504040204" pitchFamily="34" charset="0"/>
              </a:defRPr>
            </a:lvl5pPr>
            <a:lvl6pPr marL="2407981" indent="-218907" eaLnBrk="0" fontAlgn="base" hangingPunct="0">
              <a:spcBef>
                <a:spcPct val="0"/>
              </a:spcBef>
              <a:spcAft>
                <a:spcPct val="0"/>
              </a:spcAft>
              <a:defRPr sz="1900">
                <a:solidFill>
                  <a:srgbClr val="002AB0"/>
                </a:solidFill>
                <a:latin typeface="Tahoma" panose="020B0604030504040204" pitchFamily="34" charset="0"/>
              </a:defRPr>
            </a:lvl6pPr>
            <a:lvl7pPr marL="2845796" indent="-218907" eaLnBrk="0" fontAlgn="base" hangingPunct="0">
              <a:spcBef>
                <a:spcPct val="0"/>
              </a:spcBef>
              <a:spcAft>
                <a:spcPct val="0"/>
              </a:spcAft>
              <a:defRPr sz="1900">
                <a:solidFill>
                  <a:srgbClr val="002AB0"/>
                </a:solidFill>
                <a:latin typeface="Tahoma" panose="020B0604030504040204" pitchFamily="34" charset="0"/>
              </a:defRPr>
            </a:lvl7pPr>
            <a:lvl8pPr marL="3283610" indent="-218907" eaLnBrk="0" fontAlgn="base" hangingPunct="0">
              <a:spcBef>
                <a:spcPct val="0"/>
              </a:spcBef>
              <a:spcAft>
                <a:spcPct val="0"/>
              </a:spcAft>
              <a:defRPr sz="1900">
                <a:solidFill>
                  <a:srgbClr val="002AB0"/>
                </a:solidFill>
                <a:latin typeface="Tahoma" panose="020B0604030504040204" pitchFamily="34" charset="0"/>
              </a:defRPr>
            </a:lvl8pPr>
            <a:lvl9pPr marL="3721425" indent="-218907" eaLnBrk="0" fontAlgn="base" hangingPunct="0">
              <a:spcBef>
                <a:spcPct val="0"/>
              </a:spcBef>
              <a:spcAft>
                <a:spcPct val="0"/>
              </a:spcAft>
              <a:defRPr sz="1900">
                <a:solidFill>
                  <a:srgbClr val="002AB0"/>
                </a:solidFill>
                <a:latin typeface="Tahoma" panose="020B0604030504040204" pitchFamily="34" charset="0"/>
              </a:defRPr>
            </a:lvl9pPr>
          </a:lstStyle>
          <a:p>
            <a:fld id="{714F696B-72E7-4601-A696-CB71E70C1786}" type="slidenum">
              <a:rPr lang="en-US" altLang="es-ES" sz="1200">
                <a:solidFill>
                  <a:schemeClr val="tx1"/>
                </a:solidFill>
                <a:latin typeface="Times New Roman" panose="02020603050405020304" pitchFamily="18" charset="0"/>
              </a:rPr>
              <a:pPr/>
              <a:t>73</a:t>
            </a:fld>
            <a:endParaRPr lang="en-US" altLang="es-ES" sz="1200">
              <a:solidFill>
                <a:schemeClr val="tx1"/>
              </a:solidFill>
              <a:latin typeface="Times New Roman" panose="02020603050405020304" pitchFamily="18" charset="0"/>
            </a:endParaRPr>
          </a:p>
        </p:txBody>
      </p:sp>
    </p:spTree>
    <p:extLst>
      <p:ext uri="{BB962C8B-B14F-4D97-AF65-F5344CB8AC3E}">
        <p14:creationId xmlns:p14="http://schemas.microsoft.com/office/powerpoint/2010/main" val="28557332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900">
                <a:solidFill>
                  <a:srgbClr val="002AB0"/>
                </a:solidFill>
                <a:latin typeface="Tahoma" panose="020B0604030504040204" pitchFamily="34" charset="0"/>
              </a:defRPr>
            </a:lvl1pPr>
            <a:lvl2pPr marL="711449" indent="-273634">
              <a:defRPr sz="1900">
                <a:solidFill>
                  <a:srgbClr val="002AB0"/>
                </a:solidFill>
                <a:latin typeface="Tahoma" panose="020B0604030504040204" pitchFamily="34" charset="0"/>
              </a:defRPr>
            </a:lvl2pPr>
            <a:lvl3pPr marL="1094537" indent="-218907">
              <a:defRPr sz="1900">
                <a:solidFill>
                  <a:srgbClr val="002AB0"/>
                </a:solidFill>
                <a:latin typeface="Tahoma" panose="020B0604030504040204" pitchFamily="34" charset="0"/>
              </a:defRPr>
            </a:lvl3pPr>
            <a:lvl4pPr marL="1532352" indent="-218907">
              <a:defRPr sz="1900">
                <a:solidFill>
                  <a:srgbClr val="002AB0"/>
                </a:solidFill>
                <a:latin typeface="Tahoma" panose="020B0604030504040204" pitchFamily="34" charset="0"/>
              </a:defRPr>
            </a:lvl4pPr>
            <a:lvl5pPr marL="1970166" indent="-218907">
              <a:defRPr sz="1900">
                <a:solidFill>
                  <a:srgbClr val="002AB0"/>
                </a:solidFill>
                <a:latin typeface="Tahoma" panose="020B0604030504040204" pitchFamily="34" charset="0"/>
              </a:defRPr>
            </a:lvl5pPr>
            <a:lvl6pPr marL="2407981" indent="-218907" eaLnBrk="0" fontAlgn="base" hangingPunct="0">
              <a:spcBef>
                <a:spcPct val="0"/>
              </a:spcBef>
              <a:spcAft>
                <a:spcPct val="0"/>
              </a:spcAft>
              <a:defRPr sz="1900">
                <a:solidFill>
                  <a:srgbClr val="002AB0"/>
                </a:solidFill>
                <a:latin typeface="Tahoma" panose="020B0604030504040204" pitchFamily="34" charset="0"/>
              </a:defRPr>
            </a:lvl6pPr>
            <a:lvl7pPr marL="2845796" indent="-218907" eaLnBrk="0" fontAlgn="base" hangingPunct="0">
              <a:spcBef>
                <a:spcPct val="0"/>
              </a:spcBef>
              <a:spcAft>
                <a:spcPct val="0"/>
              </a:spcAft>
              <a:defRPr sz="1900">
                <a:solidFill>
                  <a:srgbClr val="002AB0"/>
                </a:solidFill>
                <a:latin typeface="Tahoma" panose="020B0604030504040204" pitchFamily="34" charset="0"/>
              </a:defRPr>
            </a:lvl7pPr>
            <a:lvl8pPr marL="3283610" indent="-218907" eaLnBrk="0" fontAlgn="base" hangingPunct="0">
              <a:spcBef>
                <a:spcPct val="0"/>
              </a:spcBef>
              <a:spcAft>
                <a:spcPct val="0"/>
              </a:spcAft>
              <a:defRPr sz="1900">
                <a:solidFill>
                  <a:srgbClr val="002AB0"/>
                </a:solidFill>
                <a:latin typeface="Tahoma" panose="020B0604030504040204" pitchFamily="34" charset="0"/>
              </a:defRPr>
            </a:lvl8pPr>
            <a:lvl9pPr marL="3721425" indent="-218907" eaLnBrk="0" fontAlgn="base" hangingPunct="0">
              <a:spcBef>
                <a:spcPct val="0"/>
              </a:spcBef>
              <a:spcAft>
                <a:spcPct val="0"/>
              </a:spcAft>
              <a:defRPr sz="1900">
                <a:solidFill>
                  <a:srgbClr val="002AB0"/>
                </a:solidFill>
                <a:latin typeface="Tahoma" panose="020B0604030504040204" pitchFamily="34" charset="0"/>
              </a:defRPr>
            </a:lvl9pPr>
          </a:lstStyle>
          <a:p>
            <a:fld id="{B7380DF9-C8F3-4747-8EFE-B8A84D06B2CB}" type="slidenum">
              <a:rPr lang="en-US" altLang="es-ES" sz="1200">
                <a:solidFill>
                  <a:schemeClr val="tx1"/>
                </a:solidFill>
                <a:latin typeface="Times New Roman" panose="02020603050405020304" pitchFamily="18" charset="0"/>
              </a:rPr>
              <a:pPr/>
              <a:t>74</a:t>
            </a:fld>
            <a:endParaRPr lang="en-US" altLang="es-ES" sz="1200">
              <a:solidFill>
                <a:schemeClr val="tx1"/>
              </a:solidFill>
              <a:latin typeface="Times New Roman" panose="02020603050405020304" pitchFamily="18" charset="0"/>
            </a:endParaRPr>
          </a:p>
        </p:txBody>
      </p:sp>
      <p:sp>
        <p:nvSpPr>
          <p:cNvPr id="9219" name="Rectangle 2"/>
          <p:cNvSpPr>
            <a:spLocks noGrp="1" noRot="1" noChangeAspect="1" noChangeArrowheads="1" noTextEdit="1"/>
          </p:cNvSpPr>
          <p:nvPr>
            <p:ph type="sldImg"/>
          </p:nvPr>
        </p:nvSpPr>
        <p:spPr>
          <a:ln/>
        </p:spPr>
      </p:sp>
      <p:sp>
        <p:nvSpPr>
          <p:cNvPr id="92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es-ES" smtClean="0"/>
          </a:p>
        </p:txBody>
      </p:sp>
    </p:spTree>
    <p:extLst>
      <p:ext uri="{BB962C8B-B14F-4D97-AF65-F5344CB8AC3E}">
        <p14:creationId xmlns:p14="http://schemas.microsoft.com/office/powerpoint/2010/main" val="226647251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1 Marcador de imagen de diapositiva"/>
          <p:cNvSpPr>
            <a:spLocks noGrp="1" noRot="1" noChangeAspect="1" noTextEdit="1"/>
          </p:cNvSpPr>
          <p:nvPr>
            <p:ph type="sldImg"/>
          </p:nvPr>
        </p:nvSpPr>
        <p:spPr>
          <a:ln/>
        </p:spPr>
      </p:sp>
      <p:sp>
        <p:nvSpPr>
          <p:cNvPr id="13315" name="2 Marcador de notas"/>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s-ES_tradnl" altLang="es-ES" smtClean="0"/>
          </a:p>
        </p:txBody>
      </p:sp>
      <p:sp>
        <p:nvSpPr>
          <p:cNvPr id="13316" name="3 Marcador de número de diapositiva"/>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900">
                <a:solidFill>
                  <a:srgbClr val="002AB0"/>
                </a:solidFill>
                <a:latin typeface="Tahoma" panose="020B0604030504040204" pitchFamily="34" charset="0"/>
              </a:defRPr>
            </a:lvl1pPr>
            <a:lvl2pPr marL="711449" indent="-273634">
              <a:defRPr sz="1900">
                <a:solidFill>
                  <a:srgbClr val="002AB0"/>
                </a:solidFill>
                <a:latin typeface="Tahoma" panose="020B0604030504040204" pitchFamily="34" charset="0"/>
              </a:defRPr>
            </a:lvl2pPr>
            <a:lvl3pPr marL="1094537" indent="-218907">
              <a:defRPr sz="1900">
                <a:solidFill>
                  <a:srgbClr val="002AB0"/>
                </a:solidFill>
                <a:latin typeface="Tahoma" panose="020B0604030504040204" pitchFamily="34" charset="0"/>
              </a:defRPr>
            </a:lvl3pPr>
            <a:lvl4pPr marL="1532352" indent="-218907">
              <a:defRPr sz="1900">
                <a:solidFill>
                  <a:srgbClr val="002AB0"/>
                </a:solidFill>
                <a:latin typeface="Tahoma" panose="020B0604030504040204" pitchFamily="34" charset="0"/>
              </a:defRPr>
            </a:lvl4pPr>
            <a:lvl5pPr marL="1970166" indent="-218907">
              <a:defRPr sz="1900">
                <a:solidFill>
                  <a:srgbClr val="002AB0"/>
                </a:solidFill>
                <a:latin typeface="Tahoma" panose="020B0604030504040204" pitchFamily="34" charset="0"/>
              </a:defRPr>
            </a:lvl5pPr>
            <a:lvl6pPr marL="2407981" indent="-218907" eaLnBrk="0" fontAlgn="base" hangingPunct="0">
              <a:spcBef>
                <a:spcPct val="0"/>
              </a:spcBef>
              <a:spcAft>
                <a:spcPct val="0"/>
              </a:spcAft>
              <a:defRPr sz="1900">
                <a:solidFill>
                  <a:srgbClr val="002AB0"/>
                </a:solidFill>
                <a:latin typeface="Tahoma" panose="020B0604030504040204" pitchFamily="34" charset="0"/>
              </a:defRPr>
            </a:lvl6pPr>
            <a:lvl7pPr marL="2845796" indent="-218907" eaLnBrk="0" fontAlgn="base" hangingPunct="0">
              <a:spcBef>
                <a:spcPct val="0"/>
              </a:spcBef>
              <a:spcAft>
                <a:spcPct val="0"/>
              </a:spcAft>
              <a:defRPr sz="1900">
                <a:solidFill>
                  <a:srgbClr val="002AB0"/>
                </a:solidFill>
                <a:latin typeface="Tahoma" panose="020B0604030504040204" pitchFamily="34" charset="0"/>
              </a:defRPr>
            </a:lvl7pPr>
            <a:lvl8pPr marL="3283610" indent="-218907" eaLnBrk="0" fontAlgn="base" hangingPunct="0">
              <a:spcBef>
                <a:spcPct val="0"/>
              </a:spcBef>
              <a:spcAft>
                <a:spcPct val="0"/>
              </a:spcAft>
              <a:defRPr sz="1900">
                <a:solidFill>
                  <a:srgbClr val="002AB0"/>
                </a:solidFill>
                <a:latin typeface="Tahoma" panose="020B0604030504040204" pitchFamily="34" charset="0"/>
              </a:defRPr>
            </a:lvl8pPr>
            <a:lvl9pPr marL="3721425" indent="-218907" eaLnBrk="0" fontAlgn="base" hangingPunct="0">
              <a:spcBef>
                <a:spcPct val="0"/>
              </a:spcBef>
              <a:spcAft>
                <a:spcPct val="0"/>
              </a:spcAft>
              <a:defRPr sz="1900">
                <a:solidFill>
                  <a:srgbClr val="002AB0"/>
                </a:solidFill>
                <a:latin typeface="Tahoma" panose="020B0604030504040204" pitchFamily="34" charset="0"/>
              </a:defRPr>
            </a:lvl9pPr>
          </a:lstStyle>
          <a:p>
            <a:fld id="{714F696B-72E7-4601-A696-CB71E70C1786}" type="slidenum">
              <a:rPr lang="en-US" altLang="es-ES" sz="1200">
                <a:solidFill>
                  <a:schemeClr val="tx1"/>
                </a:solidFill>
                <a:latin typeface="Times New Roman" panose="02020603050405020304" pitchFamily="18" charset="0"/>
              </a:rPr>
              <a:pPr/>
              <a:t>75</a:t>
            </a:fld>
            <a:endParaRPr lang="en-US" altLang="es-ES" sz="1200">
              <a:solidFill>
                <a:schemeClr val="tx1"/>
              </a:solidFill>
              <a:latin typeface="Times New Roman" panose="02020603050405020304" pitchFamily="18" charset="0"/>
            </a:endParaRPr>
          </a:p>
        </p:txBody>
      </p:sp>
    </p:spTree>
    <p:extLst>
      <p:ext uri="{BB962C8B-B14F-4D97-AF65-F5344CB8AC3E}">
        <p14:creationId xmlns:p14="http://schemas.microsoft.com/office/powerpoint/2010/main" val="118995455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1 Marcador de imagen de diapositiva"/>
          <p:cNvSpPr>
            <a:spLocks noGrp="1" noRot="1" noChangeAspect="1" noTextEdit="1"/>
          </p:cNvSpPr>
          <p:nvPr>
            <p:ph type="sldImg"/>
          </p:nvPr>
        </p:nvSpPr>
        <p:spPr>
          <a:ln/>
        </p:spPr>
      </p:sp>
      <p:sp>
        <p:nvSpPr>
          <p:cNvPr id="13315" name="2 Marcador de notas"/>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s-ES_tradnl" altLang="es-ES" smtClean="0"/>
          </a:p>
        </p:txBody>
      </p:sp>
      <p:sp>
        <p:nvSpPr>
          <p:cNvPr id="13316" name="3 Marcador de número de diapositiva"/>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900">
                <a:solidFill>
                  <a:srgbClr val="002AB0"/>
                </a:solidFill>
                <a:latin typeface="Tahoma" panose="020B0604030504040204" pitchFamily="34" charset="0"/>
              </a:defRPr>
            </a:lvl1pPr>
            <a:lvl2pPr marL="711449" indent="-273634">
              <a:defRPr sz="1900">
                <a:solidFill>
                  <a:srgbClr val="002AB0"/>
                </a:solidFill>
                <a:latin typeface="Tahoma" panose="020B0604030504040204" pitchFamily="34" charset="0"/>
              </a:defRPr>
            </a:lvl2pPr>
            <a:lvl3pPr marL="1094537" indent="-218907">
              <a:defRPr sz="1900">
                <a:solidFill>
                  <a:srgbClr val="002AB0"/>
                </a:solidFill>
                <a:latin typeface="Tahoma" panose="020B0604030504040204" pitchFamily="34" charset="0"/>
              </a:defRPr>
            </a:lvl3pPr>
            <a:lvl4pPr marL="1532352" indent="-218907">
              <a:defRPr sz="1900">
                <a:solidFill>
                  <a:srgbClr val="002AB0"/>
                </a:solidFill>
                <a:latin typeface="Tahoma" panose="020B0604030504040204" pitchFamily="34" charset="0"/>
              </a:defRPr>
            </a:lvl4pPr>
            <a:lvl5pPr marL="1970166" indent="-218907">
              <a:defRPr sz="1900">
                <a:solidFill>
                  <a:srgbClr val="002AB0"/>
                </a:solidFill>
                <a:latin typeface="Tahoma" panose="020B0604030504040204" pitchFamily="34" charset="0"/>
              </a:defRPr>
            </a:lvl5pPr>
            <a:lvl6pPr marL="2407981" indent="-218907" eaLnBrk="0" fontAlgn="base" hangingPunct="0">
              <a:spcBef>
                <a:spcPct val="0"/>
              </a:spcBef>
              <a:spcAft>
                <a:spcPct val="0"/>
              </a:spcAft>
              <a:defRPr sz="1900">
                <a:solidFill>
                  <a:srgbClr val="002AB0"/>
                </a:solidFill>
                <a:latin typeface="Tahoma" panose="020B0604030504040204" pitchFamily="34" charset="0"/>
              </a:defRPr>
            </a:lvl6pPr>
            <a:lvl7pPr marL="2845796" indent="-218907" eaLnBrk="0" fontAlgn="base" hangingPunct="0">
              <a:spcBef>
                <a:spcPct val="0"/>
              </a:spcBef>
              <a:spcAft>
                <a:spcPct val="0"/>
              </a:spcAft>
              <a:defRPr sz="1900">
                <a:solidFill>
                  <a:srgbClr val="002AB0"/>
                </a:solidFill>
                <a:latin typeface="Tahoma" panose="020B0604030504040204" pitchFamily="34" charset="0"/>
              </a:defRPr>
            </a:lvl7pPr>
            <a:lvl8pPr marL="3283610" indent="-218907" eaLnBrk="0" fontAlgn="base" hangingPunct="0">
              <a:spcBef>
                <a:spcPct val="0"/>
              </a:spcBef>
              <a:spcAft>
                <a:spcPct val="0"/>
              </a:spcAft>
              <a:defRPr sz="1900">
                <a:solidFill>
                  <a:srgbClr val="002AB0"/>
                </a:solidFill>
                <a:latin typeface="Tahoma" panose="020B0604030504040204" pitchFamily="34" charset="0"/>
              </a:defRPr>
            </a:lvl8pPr>
            <a:lvl9pPr marL="3721425" indent="-218907" eaLnBrk="0" fontAlgn="base" hangingPunct="0">
              <a:spcBef>
                <a:spcPct val="0"/>
              </a:spcBef>
              <a:spcAft>
                <a:spcPct val="0"/>
              </a:spcAft>
              <a:defRPr sz="1900">
                <a:solidFill>
                  <a:srgbClr val="002AB0"/>
                </a:solidFill>
                <a:latin typeface="Tahoma" panose="020B0604030504040204" pitchFamily="34" charset="0"/>
              </a:defRPr>
            </a:lvl9pPr>
          </a:lstStyle>
          <a:p>
            <a:fld id="{714F696B-72E7-4601-A696-CB71E70C1786}" type="slidenum">
              <a:rPr lang="en-US" altLang="es-ES" sz="1200">
                <a:solidFill>
                  <a:schemeClr val="tx1"/>
                </a:solidFill>
                <a:latin typeface="Times New Roman" panose="02020603050405020304" pitchFamily="18" charset="0"/>
              </a:rPr>
              <a:pPr/>
              <a:t>76</a:t>
            </a:fld>
            <a:endParaRPr lang="en-US" altLang="es-ES" sz="1200">
              <a:solidFill>
                <a:schemeClr val="tx1"/>
              </a:solidFill>
              <a:latin typeface="Times New Roman" panose="02020603050405020304" pitchFamily="18" charset="0"/>
            </a:endParaRPr>
          </a:p>
        </p:txBody>
      </p:sp>
    </p:spTree>
    <p:extLst>
      <p:ext uri="{BB962C8B-B14F-4D97-AF65-F5344CB8AC3E}">
        <p14:creationId xmlns:p14="http://schemas.microsoft.com/office/powerpoint/2010/main" val="269782317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1 Marcador de imagen de diapositiva"/>
          <p:cNvSpPr>
            <a:spLocks noGrp="1" noRot="1" noChangeAspect="1" noTextEdit="1"/>
          </p:cNvSpPr>
          <p:nvPr>
            <p:ph type="sldImg"/>
          </p:nvPr>
        </p:nvSpPr>
        <p:spPr>
          <a:ln/>
        </p:spPr>
      </p:sp>
      <p:sp>
        <p:nvSpPr>
          <p:cNvPr id="13315" name="2 Marcador de notas"/>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s-ES_tradnl" altLang="es-ES" smtClean="0"/>
          </a:p>
        </p:txBody>
      </p:sp>
      <p:sp>
        <p:nvSpPr>
          <p:cNvPr id="13316" name="3 Marcador de número de diapositiva"/>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900">
                <a:solidFill>
                  <a:srgbClr val="002AB0"/>
                </a:solidFill>
                <a:latin typeface="Tahoma" panose="020B0604030504040204" pitchFamily="34" charset="0"/>
              </a:defRPr>
            </a:lvl1pPr>
            <a:lvl2pPr marL="711449" indent="-273634">
              <a:defRPr sz="1900">
                <a:solidFill>
                  <a:srgbClr val="002AB0"/>
                </a:solidFill>
                <a:latin typeface="Tahoma" panose="020B0604030504040204" pitchFamily="34" charset="0"/>
              </a:defRPr>
            </a:lvl2pPr>
            <a:lvl3pPr marL="1094537" indent="-218907">
              <a:defRPr sz="1900">
                <a:solidFill>
                  <a:srgbClr val="002AB0"/>
                </a:solidFill>
                <a:latin typeface="Tahoma" panose="020B0604030504040204" pitchFamily="34" charset="0"/>
              </a:defRPr>
            </a:lvl3pPr>
            <a:lvl4pPr marL="1532352" indent="-218907">
              <a:defRPr sz="1900">
                <a:solidFill>
                  <a:srgbClr val="002AB0"/>
                </a:solidFill>
                <a:latin typeface="Tahoma" panose="020B0604030504040204" pitchFamily="34" charset="0"/>
              </a:defRPr>
            </a:lvl4pPr>
            <a:lvl5pPr marL="1970166" indent="-218907">
              <a:defRPr sz="1900">
                <a:solidFill>
                  <a:srgbClr val="002AB0"/>
                </a:solidFill>
                <a:latin typeface="Tahoma" panose="020B0604030504040204" pitchFamily="34" charset="0"/>
              </a:defRPr>
            </a:lvl5pPr>
            <a:lvl6pPr marL="2407981" indent="-218907" eaLnBrk="0" fontAlgn="base" hangingPunct="0">
              <a:spcBef>
                <a:spcPct val="0"/>
              </a:spcBef>
              <a:spcAft>
                <a:spcPct val="0"/>
              </a:spcAft>
              <a:defRPr sz="1900">
                <a:solidFill>
                  <a:srgbClr val="002AB0"/>
                </a:solidFill>
                <a:latin typeface="Tahoma" panose="020B0604030504040204" pitchFamily="34" charset="0"/>
              </a:defRPr>
            </a:lvl6pPr>
            <a:lvl7pPr marL="2845796" indent="-218907" eaLnBrk="0" fontAlgn="base" hangingPunct="0">
              <a:spcBef>
                <a:spcPct val="0"/>
              </a:spcBef>
              <a:spcAft>
                <a:spcPct val="0"/>
              </a:spcAft>
              <a:defRPr sz="1900">
                <a:solidFill>
                  <a:srgbClr val="002AB0"/>
                </a:solidFill>
                <a:latin typeface="Tahoma" panose="020B0604030504040204" pitchFamily="34" charset="0"/>
              </a:defRPr>
            </a:lvl7pPr>
            <a:lvl8pPr marL="3283610" indent="-218907" eaLnBrk="0" fontAlgn="base" hangingPunct="0">
              <a:spcBef>
                <a:spcPct val="0"/>
              </a:spcBef>
              <a:spcAft>
                <a:spcPct val="0"/>
              </a:spcAft>
              <a:defRPr sz="1900">
                <a:solidFill>
                  <a:srgbClr val="002AB0"/>
                </a:solidFill>
                <a:latin typeface="Tahoma" panose="020B0604030504040204" pitchFamily="34" charset="0"/>
              </a:defRPr>
            </a:lvl8pPr>
            <a:lvl9pPr marL="3721425" indent="-218907" eaLnBrk="0" fontAlgn="base" hangingPunct="0">
              <a:spcBef>
                <a:spcPct val="0"/>
              </a:spcBef>
              <a:spcAft>
                <a:spcPct val="0"/>
              </a:spcAft>
              <a:defRPr sz="1900">
                <a:solidFill>
                  <a:srgbClr val="002AB0"/>
                </a:solidFill>
                <a:latin typeface="Tahoma" panose="020B0604030504040204" pitchFamily="34" charset="0"/>
              </a:defRPr>
            </a:lvl9pPr>
          </a:lstStyle>
          <a:p>
            <a:fld id="{714F696B-72E7-4601-A696-CB71E70C1786}" type="slidenum">
              <a:rPr lang="en-US" altLang="es-ES" sz="1200">
                <a:solidFill>
                  <a:schemeClr val="tx1"/>
                </a:solidFill>
                <a:latin typeface="Times New Roman" panose="02020603050405020304" pitchFamily="18" charset="0"/>
              </a:rPr>
              <a:pPr/>
              <a:t>77</a:t>
            </a:fld>
            <a:endParaRPr lang="en-US" altLang="es-ES" sz="1200">
              <a:solidFill>
                <a:schemeClr val="tx1"/>
              </a:solidFill>
              <a:latin typeface="Times New Roman" panose="02020603050405020304" pitchFamily="18" charset="0"/>
            </a:endParaRPr>
          </a:p>
        </p:txBody>
      </p:sp>
    </p:spTree>
    <p:extLst>
      <p:ext uri="{BB962C8B-B14F-4D97-AF65-F5344CB8AC3E}">
        <p14:creationId xmlns:p14="http://schemas.microsoft.com/office/powerpoint/2010/main" val="364269291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1 Marcador de imagen de diapositiva"/>
          <p:cNvSpPr>
            <a:spLocks noGrp="1" noRot="1" noChangeAspect="1" noTextEdit="1"/>
          </p:cNvSpPr>
          <p:nvPr>
            <p:ph type="sldImg"/>
          </p:nvPr>
        </p:nvSpPr>
        <p:spPr>
          <a:ln/>
        </p:spPr>
      </p:sp>
      <p:sp>
        <p:nvSpPr>
          <p:cNvPr id="13315" name="2 Marcador de notas"/>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s-ES_tradnl" altLang="es-ES" smtClean="0"/>
          </a:p>
        </p:txBody>
      </p:sp>
      <p:sp>
        <p:nvSpPr>
          <p:cNvPr id="13316" name="3 Marcador de número de diapositiva"/>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900">
                <a:solidFill>
                  <a:srgbClr val="002AB0"/>
                </a:solidFill>
                <a:latin typeface="Tahoma" panose="020B0604030504040204" pitchFamily="34" charset="0"/>
              </a:defRPr>
            </a:lvl1pPr>
            <a:lvl2pPr marL="711449" indent="-273634">
              <a:defRPr sz="1900">
                <a:solidFill>
                  <a:srgbClr val="002AB0"/>
                </a:solidFill>
                <a:latin typeface="Tahoma" panose="020B0604030504040204" pitchFamily="34" charset="0"/>
              </a:defRPr>
            </a:lvl2pPr>
            <a:lvl3pPr marL="1094537" indent="-218907">
              <a:defRPr sz="1900">
                <a:solidFill>
                  <a:srgbClr val="002AB0"/>
                </a:solidFill>
                <a:latin typeface="Tahoma" panose="020B0604030504040204" pitchFamily="34" charset="0"/>
              </a:defRPr>
            </a:lvl3pPr>
            <a:lvl4pPr marL="1532352" indent="-218907">
              <a:defRPr sz="1900">
                <a:solidFill>
                  <a:srgbClr val="002AB0"/>
                </a:solidFill>
                <a:latin typeface="Tahoma" panose="020B0604030504040204" pitchFamily="34" charset="0"/>
              </a:defRPr>
            </a:lvl4pPr>
            <a:lvl5pPr marL="1970166" indent="-218907">
              <a:defRPr sz="1900">
                <a:solidFill>
                  <a:srgbClr val="002AB0"/>
                </a:solidFill>
                <a:latin typeface="Tahoma" panose="020B0604030504040204" pitchFamily="34" charset="0"/>
              </a:defRPr>
            </a:lvl5pPr>
            <a:lvl6pPr marL="2407981" indent="-218907" eaLnBrk="0" fontAlgn="base" hangingPunct="0">
              <a:spcBef>
                <a:spcPct val="0"/>
              </a:spcBef>
              <a:spcAft>
                <a:spcPct val="0"/>
              </a:spcAft>
              <a:defRPr sz="1900">
                <a:solidFill>
                  <a:srgbClr val="002AB0"/>
                </a:solidFill>
                <a:latin typeface="Tahoma" panose="020B0604030504040204" pitchFamily="34" charset="0"/>
              </a:defRPr>
            </a:lvl6pPr>
            <a:lvl7pPr marL="2845796" indent="-218907" eaLnBrk="0" fontAlgn="base" hangingPunct="0">
              <a:spcBef>
                <a:spcPct val="0"/>
              </a:spcBef>
              <a:spcAft>
                <a:spcPct val="0"/>
              </a:spcAft>
              <a:defRPr sz="1900">
                <a:solidFill>
                  <a:srgbClr val="002AB0"/>
                </a:solidFill>
                <a:latin typeface="Tahoma" panose="020B0604030504040204" pitchFamily="34" charset="0"/>
              </a:defRPr>
            </a:lvl7pPr>
            <a:lvl8pPr marL="3283610" indent="-218907" eaLnBrk="0" fontAlgn="base" hangingPunct="0">
              <a:spcBef>
                <a:spcPct val="0"/>
              </a:spcBef>
              <a:spcAft>
                <a:spcPct val="0"/>
              </a:spcAft>
              <a:defRPr sz="1900">
                <a:solidFill>
                  <a:srgbClr val="002AB0"/>
                </a:solidFill>
                <a:latin typeface="Tahoma" panose="020B0604030504040204" pitchFamily="34" charset="0"/>
              </a:defRPr>
            </a:lvl8pPr>
            <a:lvl9pPr marL="3721425" indent="-218907" eaLnBrk="0" fontAlgn="base" hangingPunct="0">
              <a:spcBef>
                <a:spcPct val="0"/>
              </a:spcBef>
              <a:spcAft>
                <a:spcPct val="0"/>
              </a:spcAft>
              <a:defRPr sz="1900">
                <a:solidFill>
                  <a:srgbClr val="002AB0"/>
                </a:solidFill>
                <a:latin typeface="Tahoma" panose="020B0604030504040204" pitchFamily="34" charset="0"/>
              </a:defRPr>
            </a:lvl9pPr>
          </a:lstStyle>
          <a:p>
            <a:fld id="{714F696B-72E7-4601-A696-CB71E70C1786}" type="slidenum">
              <a:rPr lang="en-US" altLang="es-ES" sz="1200">
                <a:solidFill>
                  <a:schemeClr val="tx1"/>
                </a:solidFill>
                <a:latin typeface="Times New Roman" panose="02020603050405020304" pitchFamily="18" charset="0"/>
              </a:rPr>
              <a:pPr/>
              <a:t>78</a:t>
            </a:fld>
            <a:endParaRPr lang="en-US" altLang="es-ES" sz="1200">
              <a:solidFill>
                <a:schemeClr val="tx1"/>
              </a:solidFill>
              <a:latin typeface="Times New Roman" panose="02020603050405020304" pitchFamily="18" charset="0"/>
            </a:endParaRPr>
          </a:p>
        </p:txBody>
      </p:sp>
    </p:spTree>
    <p:extLst>
      <p:ext uri="{BB962C8B-B14F-4D97-AF65-F5344CB8AC3E}">
        <p14:creationId xmlns:p14="http://schemas.microsoft.com/office/powerpoint/2010/main" val="63391916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1 Marcador de imagen de diapositiva"/>
          <p:cNvSpPr>
            <a:spLocks noGrp="1" noRot="1" noChangeAspect="1" noTextEdit="1"/>
          </p:cNvSpPr>
          <p:nvPr>
            <p:ph type="sldImg"/>
          </p:nvPr>
        </p:nvSpPr>
        <p:spPr>
          <a:ln/>
        </p:spPr>
      </p:sp>
      <p:sp>
        <p:nvSpPr>
          <p:cNvPr id="13315" name="2 Marcador de notas"/>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s-ES_tradnl" altLang="es-ES" smtClean="0"/>
          </a:p>
        </p:txBody>
      </p:sp>
      <p:sp>
        <p:nvSpPr>
          <p:cNvPr id="13316" name="3 Marcador de número de diapositiva"/>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900">
                <a:solidFill>
                  <a:srgbClr val="002AB0"/>
                </a:solidFill>
                <a:latin typeface="Tahoma" panose="020B0604030504040204" pitchFamily="34" charset="0"/>
              </a:defRPr>
            </a:lvl1pPr>
            <a:lvl2pPr marL="711449" indent="-273634">
              <a:defRPr sz="1900">
                <a:solidFill>
                  <a:srgbClr val="002AB0"/>
                </a:solidFill>
                <a:latin typeface="Tahoma" panose="020B0604030504040204" pitchFamily="34" charset="0"/>
              </a:defRPr>
            </a:lvl2pPr>
            <a:lvl3pPr marL="1094537" indent="-218907">
              <a:defRPr sz="1900">
                <a:solidFill>
                  <a:srgbClr val="002AB0"/>
                </a:solidFill>
                <a:latin typeface="Tahoma" panose="020B0604030504040204" pitchFamily="34" charset="0"/>
              </a:defRPr>
            </a:lvl3pPr>
            <a:lvl4pPr marL="1532352" indent="-218907">
              <a:defRPr sz="1900">
                <a:solidFill>
                  <a:srgbClr val="002AB0"/>
                </a:solidFill>
                <a:latin typeface="Tahoma" panose="020B0604030504040204" pitchFamily="34" charset="0"/>
              </a:defRPr>
            </a:lvl4pPr>
            <a:lvl5pPr marL="1970166" indent="-218907">
              <a:defRPr sz="1900">
                <a:solidFill>
                  <a:srgbClr val="002AB0"/>
                </a:solidFill>
                <a:latin typeface="Tahoma" panose="020B0604030504040204" pitchFamily="34" charset="0"/>
              </a:defRPr>
            </a:lvl5pPr>
            <a:lvl6pPr marL="2407981" indent="-218907" eaLnBrk="0" fontAlgn="base" hangingPunct="0">
              <a:spcBef>
                <a:spcPct val="0"/>
              </a:spcBef>
              <a:spcAft>
                <a:spcPct val="0"/>
              </a:spcAft>
              <a:defRPr sz="1900">
                <a:solidFill>
                  <a:srgbClr val="002AB0"/>
                </a:solidFill>
                <a:latin typeface="Tahoma" panose="020B0604030504040204" pitchFamily="34" charset="0"/>
              </a:defRPr>
            </a:lvl6pPr>
            <a:lvl7pPr marL="2845796" indent="-218907" eaLnBrk="0" fontAlgn="base" hangingPunct="0">
              <a:spcBef>
                <a:spcPct val="0"/>
              </a:spcBef>
              <a:spcAft>
                <a:spcPct val="0"/>
              </a:spcAft>
              <a:defRPr sz="1900">
                <a:solidFill>
                  <a:srgbClr val="002AB0"/>
                </a:solidFill>
                <a:latin typeface="Tahoma" panose="020B0604030504040204" pitchFamily="34" charset="0"/>
              </a:defRPr>
            </a:lvl7pPr>
            <a:lvl8pPr marL="3283610" indent="-218907" eaLnBrk="0" fontAlgn="base" hangingPunct="0">
              <a:spcBef>
                <a:spcPct val="0"/>
              </a:spcBef>
              <a:spcAft>
                <a:spcPct val="0"/>
              </a:spcAft>
              <a:defRPr sz="1900">
                <a:solidFill>
                  <a:srgbClr val="002AB0"/>
                </a:solidFill>
                <a:latin typeface="Tahoma" panose="020B0604030504040204" pitchFamily="34" charset="0"/>
              </a:defRPr>
            </a:lvl8pPr>
            <a:lvl9pPr marL="3721425" indent="-218907" eaLnBrk="0" fontAlgn="base" hangingPunct="0">
              <a:spcBef>
                <a:spcPct val="0"/>
              </a:spcBef>
              <a:spcAft>
                <a:spcPct val="0"/>
              </a:spcAft>
              <a:defRPr sz="1900">
                <a:solidFill>
                  <a:srgbClr val="002AB0"/>
                </a:solidFill>
                <a:latin typeface="Tahoma" panose="020B0604030504040204" pitchFamily="34" charset="0"/>
              </a:defRPr>
            </a:lvl9pPr>
          </a:lstStyle>
          <a:p>
            <a:fld id="{714F696B-72E7-4601-A696-CB71E70C1786}" type="slidenum">
              <a:rPr lang="en-US" altLang="es-ES" sz="1200">
                <a:solidFill>
                  <a:schemeClr val="tx1"/>
                </a:solidFill>
                <a:latin typeface="Times New Roman" panose="02020603050405020304" pitchFamily="18" charset="0"/>
              </a:rPr>
              <a:pPr/>
              <a:t>79</a:t>
            </a:fld>
            <a:endParaRPr lang="en-US" altLang="es-ES" sz="1200">
              <a:solidFill>
                <a:schemeClr val="tx1"/>
              </a:solidFill>
              <a:latin typeface="Times New Roman" panose="02020603050405020304" pitchFamily="18" charset="0"/>
            </a:endParaRPr>
          </a:p>
        </p:txBody>
      </p:sp>
    </p:spTree>
    <p:extLst>
      <p:ext uri="{BB962C8B-B14F-4D97-AF65-F5344CB8AC3E}">
        <p14:creationId xmlns:p14="http://schemas.microsoft.com/office/powerpoint/2010/main" val="41551594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1 Marcador de imagen de diapositiva"/>
          <p:cNvSpPr>
            <a:spLocks noGrp="1" noRot="1" noChangeAspect="1" noTextEdit="1"/>
          </p:cNvSpPr>
          <p:nvPr>
            <p:ph type="sldImg"/>
          </p:nvPr>
        </p:nvSpPr>
        <p:spPr>
          <a:ln/>
        </p:spPr>
      </p:sp>
      <p:sp>
        <p:nvSpPr>
          <p:cNvPr id="13315" name="2 Marcador de notas"/>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s-ES_tradnl" altLang="es-ES" smtClean="0"/>
          </a:p>
        </p:txBody>
      </p:sp>
      <p:sp>
        <p:nvSpPr>
          <p:cNvPr id="13316" name="3 Marcador de número de diapositiva"/>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900">
                <a:solidFill>
                  <a:srgbClr val="002AB0"/>
                </a:solidFill>
                <a:latin typeface="Tahoma" panose="020B0604030504040204" pitchFamily="34" charset="0"/>
              </a:defRPr>
            </a:lvl1pPr>
            <a:lvl2pPr marL="711449" indent="-273634">
              <a:defRPr sz="1900">
                <a:solidFill>
                  <a:srgbClr val="002AB0"/>
                </a:solidFill>
                <a:latin typeface="Tahoma" panose="020B0604030504040204" pitchFamily="34" charset="0"/>
              </a:defRPr>
            </a:lvl2pPr>
            <a:lvl3pPr marL="1094537" indent="-218907">
              <a:defRPr sz="1900">
                <a:solidFill>
                  <a:srgbClr val="002AB0"/>
                </a:solidFill>
                <a:latin typeface="Tahoma" panose="020B0604030504040204" pitchFamily="34" charset="0"/>
              </a:defRPr>
            </a:lvl3pPr>
            <a:lvl4pPr marL="1532352" indent="-218907">
              <a:defRPr sz="1900">
                <a:solidFill>
                  <a:srgbClr val="002AB0"/>
                </a:solidFill>
                <a:latin typeface="Tahoma" panose="020B0604030504040204" pitchFamily="34" charset="0"/>
              </a:defRPr>
            </a:lvl4pPr>
            <a:lvl5pPr marL="1970166" indent="-218907">
              <a:defRPr sz="1900">
                <a:solidFill>
                  <a:srgbClr val="002AB0"/>
                </a:solidFill>
                <a:latin typeface="Tahoma" panose="020B0604030504040204" pitchFamily="34" charset="0"/>
              </a:defRPr>
            </a:lvl5pPr>
            <a:lvl6pPr marL="2407981" indent="-218907" eaLnBrk="0" fontAlgn="base" hangingPunct="0">
              <a:spcBef>
                <a:spcPct val="0"/>
              </a:spcBef>
              <a:spcAft>
                <a:spcPct val="0"/>
              </a:spcAft>
              <a:defRPr sz="1900">
                <a:solidFill>
                  <a:srgbClr val="002AB0"/>
                </a:solidFill>
                <a:latin typeface="Tahoma" panose="020B0604030504040204" pitchFamily="34" charset="0"/>
              </a:defRPr>
            </a:lvl6pPr>
            <a:lvl7pPr marL="2845796" indent="-218907" eaLnBrk="0" fontAlgn="base" hangingPunct="0">
              <a:spcBef>
                <a:spcPct val="0"/>
              </a:spcBef>
              <a:spcAft>
                <a:spcPct val="0"/>
              </a:spcAft>
              <a:defRPr sz="1900">
                <a:solidFill>
                  <a:srgbClr val="002AB0"/>
                </a:solidFill>
                <a:latin typeface="Tahoma" panose="020B0604030504040204" pitchFamily="34" charset="0"/>
              </a:defRPr>
            </a:lvl7pPr>
            <a:lvl8pPr marL="3283610" indent="-218907" eaLnBrk="0" fontAlgn="base" hangingPunct="0">
              <a:spcBef>
                <a:spcPct val="0"/>
              </a:spcBef>
              <a:spcAft>
                <a:spcPct val="0"/>
              </a:spcAft>
              <a:defRPr sz="1900">
                <a:solidFill>
                  <a:srgbClr val="002AB0"/>
                </a:solidFill>
                <a:latin typeface="Tahoma" panose="020B0604030504040204" pitchFamily="34" charset="0"/>
              </a:defRPr>
            </a:lvl8pPr>
            <a:lvl9pPr marL="3721425" indent="-218907" eaLnBrk="0" fontAlgn="base" hangingPunct="0">
              <a:spcBef>
                <a:spcPct val="0"/>
              </a:spcBef>
              <a:spcAft>
                <a:spcPct val="0"/>
              </a:spcAft>
              <a:defRPr sz="1900">
                <a:solidFill>
                  <a:srgbClr val="002AB0"/>
                </a:solidFill>
                <a:latin typeface="Tahoma" panose="020B0604030504040204" pitchFamily="34" charset="0"/>
              </a:defRPr>
            </a:lvl9pPr>
          </a:lstStyle>
          <a:p>
            <a:fld id="{714F696B-72E7-4601-A696-CB71E70C1786}" type="slidenum">
              <a:rPr lang="en-US" altLang="es-ES" sz="1200">
                <a:solidFill>
                  <a:schemeClr val="tx1"/>
                </a:solidFill>
                <a:latin typeface="Times New Roman" panose="02020603050405020304" pitchFamily="18" charset="0"/>
              </a:rPr>
              <a:pPr/>
              <a:t>8</a:t>
            </a:fld>
            <a:endParaRPr lang="en-US" altLang="es-ES" sz="1200">
              <a:solidFill>
                <a:schemeClr val="tx1"/>
              </a:solidFill>
              <a:latin typeface="Times New Roman" panose="02020603050405020304" pitchFamily="18" charset="0"/>
            </a:endParaRPr>
          </a:p>
        </p:txBody>
      </p:sp>
    </p:spTree>
    <p:extLst>
      <p:ext uri="{BB962C8B-B14F-4D97-AF65-F5344CB8AC3E}">
        <p14:creationId xmlns:p14="http://schemas.microsoft.com/office/powerpoint/2010/main" val="413544235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1 Marcador de imagen de diapositiva"/>
          <p:cNvSpPr>
            <a:spLocks noGrp="1" noRot="1" noChangeAspect="1" noTextEdit="1"/>
          </p:cNvSpPr>
          <p:nvPr>
            <p:ph type="sldImg"/>
          </p:nvPr>
        </p:nvSpPr>
        <p:spPr>
          <a:ln/>
        </p:spPr>
      </p:sp>
      <p:sp>
        <p:nvSpPr>
          <p:cNvPr id="13315" name="2 Marcador de notas"/>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s-ES_tradnl" altLang="es-ES" smtClean="0"/>
          </a:p>
        </p:txBody>
      </p:sp>
      <p:sp>
        <p:nvSpPr>
          <p:cNvPr id="13316" name="3 Marcador de número de diapositiva"/>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900">
                <a:solidFill>
                  <a:srgbClr val="002AB0"/>
                </a:solidFill>
                <a:latin typeface="Tahoma" panose="020B0604030504040204" pitchFamily="34" charset="0"/>
              </a:defRPr>
            </a:lvl1pPr>
            <a:lvl2pPr marL="711449" indent="-273634">
              <a:defRPr sz="1900">
                <a:solidFill>
                  <a:srgbClr val="002AB0"/>
                </a:solidFill>
                <a:latin typeface="Tahoma" panose="020B0604030504040204" pitchFamily="34" charset="0"/>
              </a:defRPr>
            </a:lvl2pPr>
            <a:lvl3pPr marL="1094537" indent="-218907">
              <a:defRPr sz="1900">
                <a:solidFill>
                  <a:srgbClr val="002AB0"/>
                </a:solidFill>
                <a:latin typeface="Tahoma" panose="020B0604030504040204" pitchFamily="34" charset="0"/>
              </a:defRPr>
            </a:lvl3pPr>
            <a:lvl4pPr marL="1532352" indent="-218907">
              <a:defRPr sz="1900">
                <a:solidFill>
                  <a:srgbClr val="002AB0"/>
                </a:solidFill>
                <a:latin typeface="Tahoma" panose="020B0604030504040204" pitchFamily="34" charset="0"/>
              </a:defRPr>
            </a:lvl4pPr>
            <a:lvl5pPr marL="1970166" indent="-218907">
              <a:defRPr sz="1900">
                <a:solidFill>
                  <a:srgbClr val="002AB0"/>
                </a:solidFill>
                <a:latin typeface="Tahoma" panose="020B0604030504040204" pitchFamily="34" charset="0"/>
              </a:defRPr>
            </a:lvl5pPr>
            <a:lvl6pPr marL="2407981" indent="-218907" eaLnBrk="0" fontAlgn="base" hangingPunct="0">
              <a:spcBef>
                <a:spcPct val="0"/>
              </a:spcBef>
              <a:spcAft>
                <a:spcPct val="0"/>
              </a:spcAft>
              <a:defRPr sz="1900">
                <a:solidFill>
                  <a:srgbClr val="002AB0"/>
                </a:solidFill>
                <a:latin typeface="Tahoma" panose="020B0604030504040204" pitchFamily="34" charset="0"/>
              </a:defRPr>
            </a:lvl6pPr>
            <a:lvl7pPr marL="2845796" indent="-218907" eaLnBrk="0" fontAlgn="base" hangingPunct="0">
              <a:spcBef>
                <a:spcPct val="0"/>
              </a:spcBef>
              <a:spcAft>
                <a:spcPct val="0"/>
              </a:spcAft>
              <a:defRPr sz="1900">
                <a:solidFill>
                  <a:srgbClr val="002AB0"/>
                </a:solidFill>
                <a:latin typeface="Tahoma" panose="020B0604030504040204" pitchFamily="34" charset="0"/>
              </a:defRPr>
            </a:lvl7pPr>
            <a:lvl8pPr marL="3283610" indent="-218907" eaLnBrk="0" fontAlgn="base" hangingPunct="0">
              <a:spcBef>
                <a:spcPct val="0"/>
              </a:spcBef>
              <a:spcAft>
                <a:spcPct val="0"/>
              </a:spcAft>
              <a:defRPr sz="1900">
                <a:solidFill>
                  <a:srgbClr val="002AB0"/>
                </a:solidFill>
                <a:latin typeface="Tahoma" panose="020B0604030504040204" pitchFamily="34" charset="0"/>
              </a:defRPr>
            </a:lvl8pPr>
            <a:lvl9pPr marL="3721425" indent="-218907" eaLnBrk="0" fontAlgn="base" hangingPunct="0">
              <a:spcBef>
                <a:spcPct val="0"/>
              </a:spcBef>
              <a:spcAft>
                <a:spcPct val="0"/>
              </a:spcAft>
              <a:defRPr sz="1900">
                <a:solidFill>
                  <a:srgbClr val="002AB0"/>
                </a:solidFill>
                <a:latin typeface="Tahoma" panose="020B0604030504040204" pitchFamily="34" charset="0"/>
              </a:defRPr>
            </a:lvl9pPr>
          </a:lstStyle>
          <a:p>
            <a:fld id="{714F696B-72E7-4601-A696-CB71E70C1786}" type="slidenum">
              <a:rPr lang="en-US" altLang="es-ES" sz="1200">
                <a:solidFill>
                  <a:schemeClr val="tx1"/>
                </a:solidFill>
                <a:latin typeface="Times New Roman" panose="02020603050405020304" pitchFamily="18" charset="0"/>
              </a:rPr>
              <a:pPr/>
              <a:t>80</a:t>
            </a:fld>
            <a:endParaRPr lang="en-US" altLang="es-ES" sz="1200">
              <a:solidFill>
                <a:schemeClr val="tx1"/>
              </a:solidFill>
              <a:latin typeface="Times New Roman" panose="02020603050405020304" pitchFamily="18" charset="0"/>
            </a:endParaRPr>
          </a:p>
        </p:txBody>
      </p:sp>
    </p:spTree>
    <p:extLst>
      <p:ext uri="{BB962C8B-B14F-4D97-AF65-F5344CB8AC3E}">
        <p14:creationId xmlns:p14="http://schemas.microsoft.com/office/powerpoint/2010/main" val="91059055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1 Marcador de imagen de diapositiva"/>
          <p:cNvSpPr>
            <a:spLocks noGrp="1" noRot="1" noChangeAspect="1" noTextEdit="1"/>
          </p:cNvSpPr>
          <p:nvPr>
            <p:ph type="sldImg"/>
          </p:nvPr>
        </p:nvSpPr>
        <p:spPr>
          <a:ln/>
        </p:spPr>
      </p:sp>
      <p:sp>
        <p:nvSpPr>
          <p:cNvPr id="13315" name="2 Marcador de notas"/>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s-ES_tradnl" altLang="es-ES" smtClean="0"/>
          </a:p>
        </p:txBody>
      </p:sp>
      <p:sp>
        <p:nvSpPr>
          <p:cNvPr id="13316" name="3 Marcador de número de diapositiva"/>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900">
                <a:solidFill>
                  <a:srgbClr val="002AB0"/>
                </a:solidFill>
                <a:latin typeface="Tahoma" panose="020B0604030504040204" pitchFamily="34" charset="0"/>
              </a:defRPr>
            </a:lvl1pPr>
            <a:lvl2pPr marL="711449" indent="-273634">
              <a:defRPr sz="1900">
                <a:solidFill>
                  <a:srgbClr val="002AB0"/>
                </a:solidFill>
                <a:latin typeface="Tahoma" panose="020B0604030504040204" pitchFamily="34" charset="0"/>
              </a:defRPr>
            </a:lvl2pPr>
            <a:lvl3pPr marL="1094537" indent="-218907">
              <a:defRPr sz="1900">
                <a:solidFill>
                  <a:srgbClr val="002AB0"/>
                </a:solidFill>
                <a:latin typeface="Tahoma" panose="020B0604030504040204" pitchFamily="34" charset="0"/>
              </a:defRPr>
            </a:lvl3pPr>
            <a:lvl4pPr marL="1532352" indent="-218907">
              <a:defRPr sz="1900">
                <a:solidFill>
                  <a:srgbClr val="002AB0"/>
                </a:solidFill>
                <a:latin typeface="Tahoma" panose="020B0604030504040204" pitchFamily="34" charset="0"/>
              </a:defRPr>
            </a:lvl4pPr>
            <a:lvl5pPr marL="1970166" indent="-218907">
              <a:defRPr sz="1900">
                <a:solidFill>
                  <a:srgbClr val="002AB0"/>
                </a:solidFill>
                <a:latin typeface="Tahoma" panose="020B0604030504040204" pitchFamily="34" charset="0"/>
              </a:defRPr>
            </a:lvl5pPr>
            <a:lvl6pPr marL="2407981" indent="-218907" eaLnBrk="0" fontAlgn="base" hangingPunct="0">
              <a:spcBef>
                <a:spcPct val="0"/>
              </a:spcBef>
              <a:spcAft>
                <a:spcPct val="0"/>
              </a:spcAft>
              <a:defRPr sz="1900">
                <a:solidFill>
                  <a:srgbClr val="002AB0"/>
                </a:solidFill>
                <a:latin typeface="Tahoma" panose="020B0604030504040204" pitchFamily="34" charset="0"/>
              </a:defRPr>
            </a:lvl6pPr>
            <a:lvl7pPr marL="2845796" indent="-218907" eaLnBrk="0" fontAlgn="base" hangingPunct="0">
              <a:spcBef>
                <a:spcPct val="0"/>
              </a:spcBef>
              <a:spcAft>
                <a:spcPct val="0"/>
              </a:spcAft>
              <a:defRPr sz="1900">
                <a:solidFill>
                  <a:srgbClr val="002AB0"/>
                </a:solidFill>
                <a:latin typeface="Tahoma" panose="020B0604030504040204" pitchFamily="34" charset="0"/>
              </a:defRPr>
            </a:lvl7pPr>
            <a:lvl8pPr marL="3283610" indent="-218907" eaLnBrk="0" fontAlgn="base" hangingPunct="0">
              <a:spcBef>
                <a:spcPct val="0"/>
              </a:spcBef>
              <a:spcAft>
                <a:spcPct val="0"/>
              </a:spcAft>
              <a:defRPr sz="1900">
                <a:solidFill>
                  <a:srgbClr val="002AB0"/>
                </a:solidFill>
                <a:latin typeface="Tahoma" panose="020B0604030504040204" pitchFamily="34" charset="0"/>
              </a:defRPr>
            </a:lvl8pPr>
            <a:lvl9pPr marL="3721425" indent="-218907" eaLnBrk="0" fontAlgn="base" hangingPunct="0">
              <a:spcBef>
                <a:spcPct val="0"/>
              </a:spcBef>
              <a:spcAft>
                <a:spcPct val="0"/>
              </a:spcAft>
              <a:defRPr sz="1900">
                <a:solidFill>
                  <a:srgbClr val="002AB0"/>
                </a:solidFill>
                <a:latin typeface="Tahoma" panose="020B0604030504040204" pitchFamily="34" charset="0"/>
              </a:defRPr>
            </a:lvl9pPr>
          </a:lstStyle>
          <a:p>
            <a:fld id="{714F696B-72E7-4601-A696-CB71E70C1786}" type="slidenum">
              <a:rPr lang="en-US" altLang="es-ES" sz="1200">
                <a:solidFill>
                  <a:schemeClr val="tx1"/>
                </a:solidFill>
                <a:latin typeface="Times New Roman" panose="02020603050405020304" pitchFamily="18" charset="0"/>
              </a:rPr>
              <a:pPr/>
              <a:t>81</a:t>
            </a:fld>
            <a:endParaRPr lang="en-US" altLang="es-ES" sz="1200">
              <a:solidFill>
                <a:schemeClr val="tx1"/>
              </a:solidFill>
              <a:latin typeface="Times New Roman" panose="02020603050405020304" pitchFamily="18" charset="0"/>
            </a:endParaRPr>
          </a:p>
        </p:txBody>
      </p:sp>
    </p:spTree>
    <p:extLst>
      <p:ext uri="{BB962C8B-B14F-4D97-AF65-F5344CB8AC3E}">
        <p14:creationId xmlns:p14="http://schemas.microsoft.com/office/powerpoint/2010/main" val="404358238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1 Marcador de imagen de diapositiva"/>
          <p:cNvSpPr>
            <a:spLocks noGrp="1" noRot="1" noChangeAspect="1" noTextEdit="1"/>
          </p:cNvSpPr>
          <p:nvPr>
            <p:ph type="sldImg"/>
          </p:nvPr>
        </p:nvSpPr>
        <p:spPr>
          <a:ln/>
        </p:spPr>
      </p:sp>
      <p:sp>
        <p:nvSpPr>
          <p:cNvPr id="13315" name="2 Marcador de notas"/>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s-ES_tradnl" altLang="es-ES" smtClean="0"/>
          </a:p>
        </p:txBody>
      </p:sp>
      <p:sp>
        <p:nvSpPr>
          <p:cNvPr id="13316" name="3 Marcador de número de diapositiva"/>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900">
                <a:solidFill>
                  <a:srgbClr val="002AB0"/>
                </a:solidFill>
                <a:latin typeface="Tahoma" panose="020B0604030504040204" pitchFamily="34" charset="0"/>
              </a:defRPr>
            </a:lvl1pPr>
            <a:lvl2pPr marL="711449" indent="-273634">
              <a:defRPr sz="1900">
                <a:solidFill>
                  <a:srgbClr val="002AB0"/>
                </a:solidFill>
                <a:latin typeface="Tahoma" panose="020B0604030504040204" pitchFamily="34" charset="0"/>
              </a:defRPr>
            </a:lvl2pPr>
            <a:lvl3pPr marL="1094537" indent="-218907">
              <a:defRPr sz="1900">
                <a:solidFill>
                  <a:srgbClr val="002AB0"/>
                </a:solidFill>
                <a:latin typeface="Tahoma" panose="020B0604030504040204" pitchFamily="34" charset="0"/>
              </a:defRPr>
            </a:lvl3pPr>
            <a:lvl4pPr marL="1532352" indent="-218907">
              <a:defRPr sz="1900">
                <a:solidFill>
                  <a:srgbClr val="002AB0"/>
                </a:solidFill>
                <a:latin typeface="Tahoma" panose="020B0604030504040204" pitchFamily="34" charset="0"/>
              </a:defRPr>
            </a:lvl4pPr>
            <a:lvl5pPr marL="1970166" indent="-218907">
              <a:defRPr sz="1900">
                <a:solidFill>
                  <a:srgbClr val="002AB0"/>
                </a:solidFill>
                <a:latin typeface="Tahoma" panose="020B0604030504040204" pitchFamily="34" charset="0"/>
              </a:defRPr>
            </a:lvl5pPr>
            <a:lvl6pPr marL="2407981" indent="-218907" eaLnBrk="0" fontAlgn="base" hangingPunct="0">
              <a:spcBef>
                <a:spcPct val="0"/>
              </a:spcBef>
              <a:spcAft>
                <a:spcPct val="0"/>
              </a:spcAft>
              <a:defRPr sz="1900">
                <a:solidFill>
                  <a:srgbClr val="002AB0"/>
                </a:solidFill>
                <a:latin typeface="Tahoma" panose="020B0604030504040204" pitchFamily="34" charset="0"/>
              </a:defRPr>
            </a:lvl6pPr>
            <a:lvl7pPr marL="2845796" indent="-218907" eaLnBrk="0" fontAlgn="base" hangingPunct="0">
              <a:spcBef>
                <a:spcPct val="0"/>
              </a:spcBef>
              <a:spcAft>
                <a:spcPct val="0"/>
              </a:spcAft>
              <a:defRPr sz="1900">
                <a:solidFill>
                  <a:srgbClr val="002AB0"/>
                </a:solidFill>
                <a:latin typeface="Tahoma" panose="020B0604030504040204" pitchFamily="34" charset="0"/>
              </a:defRPr>
            </a:lvl7pPr>
            <a:lvl8pPr marL="3283610" indent="-218907" eaLnBrk="0" fontAlgn="base" hangingPunct="0">
              <a:spcBef>
                <a:spcPct val="0"/>
              </a:spcBef>
              <a:spcAft>
                <a:spcPct val="0"/>
              </a:spcAft>
              <a:defRPr sz="1900">
                <a:solidFill>
                  <a:srgbClr val="002AB0"/>
                </a:solidFill>
                <a:latin typeface="Tahoma" panose="020B0604030504040204" pitchFamily="34" charset="0"/>
              </a:defRPr>
            </a:lvl8pPr>
            <a:lvl9pPr marL="3721425" indent="-218907" eaLnBrk="0" fontAlgn="base" hangingPunct="0">
              <a:spcBef>
                <a:spcPct val="0"/>
              </a:spcBef>
              <a:spcAft>
                <a:spcPct val="0"/>
              </a:spcAft>
              <a:defRPr sz="1900">
                <a:solidFill>
                  <a:srgbClr val="002AB0"/>
                </a:solidFill>
                <a:latin typeface="Tahoma" panose="020B0604030504040204" pitchFamily="34" charset="0"/>
              </a:defRPr>
            </a:lvl9pPr>
          </a:lstStyle>
          <a:p>
            <a:fld id="{714F696B-72E7-4601-A696-CB71E70C1786}" type="slidenum">
              <a:rPr lang="en-US" altLang="es-ES" sz="1200">
                <a:solidFill>
                  <a:schemeClr val="tx1"/>
                </a:solidFill>
                <a:latin typeface="Times New Roman" panose="02020603050405020304" pitchFamily="18" charset="0"/>
              </a:rPr>
              <a:pPr/>
              <a:t>82</a:t>
            </a:fld>
            <a:endParaRPr lang="en-US" altLang="es-ES" sz="1200">
              <a:solidFill>
                <a:schemeClr val="tx1"/>
              </a:solidFill>
              <a:latin typeface="Times New Roman" panose="02020603050405020304" pitchFamily="18" charset="0"/>
            </a:endParaRPr>
          </a:p>
        </p:txBody>
      </p:sp>
    </p:spTree>
    <p:extLst>
      <p:ext uri="{BB962C8B-B14F-4D97-AF65-F5344CB8AC3E}">
        <p14:creationId xmlns:p14="http://schemas.microsoft.com/office/powerpoint/2010/main" val="3017248634"/>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900">
                <a:solidFill>
                  <a:srgbClr val="002AB0"/>
                </a:solidFill>
                <a:latin typeface="Tahoma" panose="020B0604030504040204" pitchFamily="34" charset="0"/>
              </a:defRPr>
            </a:lvl1pPr>
            <a:lvl2pPr marL="711449" indent="-273634">
              <a:defRPr sz="1900">
                <a:solidFill>
                  <a:srgbClr val="002AB0"/>
                </a:solidFill>
                <a:latin typeface="Tahoma" panose="020B0604030504040204" pitchFamily="34" charset="0"/>
              </a:defRPr>
            </a:lvl2pPr>
            <a:lvl3pPr marL="1094537" indent="-218907">
              <a:defRPr sz="1900">
                <a:solidFill>
                  <a:srgbClr val="002AB0"/>
                </a:solidFill>
                <a:latin typeface="Tahoma" panose="020B0604030504040204" pitchFamily="34" charset="0"/>
              </a:defRPr>
            </a:lvl3pPr>
            <a:lvl4pPr marL="1532352" indent="-218907">
              <a:defRPr sz="1900">
                <a:solidFill>
                  <a:srgbClr val="002AB0"/>
                </a:solidFill>
                <a:latin typeface="Tahoma" panose="020B0604030504040204" pitchFamily="34" charset="0"/>
              </a:defRPr>
            </a:lvl4pPr>
            <a:lvl5pPr marL="1970166" indent="-218907">
              <a:defRPr sz="1900">
                <a:solidFill>
                  <a:srgbClr val="002AB0"/>
                </a:solidFill>
                <a:latin typeface="Tahoma" panose="020B0604030504040204" pitchFamily="34" charset="0"/>
              </a:defRPr>
            </a:lvl5pPr>
            <a:lvl6pPr marL="2407981" indent="-218907" eaLnBrk="0" fontAlgn="base" hangingPunct="0">
              <a:spcBef>
                <a:spcPct val="0"/>
              </a:spcBef>
              <a:spcAft>
                <a:spcPct val="0"/>
              </a:spcAft>
              <a:defRPr sz="1900">
                <a:solidFill>
                  <a:srgbClr val="002AB0"/>
                </a:solidFill>
                <a:latin typeface="Tahoma" panose="020B0604030504040204" pitchFamily="34" charset="0"/>
              </a:defRPr>
            </a:lvl6pPr>
            <a:lvl7pPr marL="2845796" indent="-218907" eaLnBrk="0" fontAlgn="base" hangingPunct="0">
              <a:spcBef>
                <a:spcPct val="0"/>
              </a:spcBef>
              <a:spcAft>
                <a:spcPct val="0"/>
              </a:spcAft>
              <a:defRPr sz="1900">
                <a:solidFill>
                  <a:srgbClr val="002AB0"/>
                </a:solidFill>
                <a:latin typeface="Tahoma" panose="020B0604030504040204" pitchFamily="34" charset="0"/>
              </a:defRPr>
            </a:lvl7pPr>
            <a:lvl8pPr marL="3283610" indent="-218907" eaLnBrk="0" fontAlgn="base" hangingPunct="0">
              <a:spcBef>
                <a:spcPct val="0"/>
              </a:spcBef>
              <a:spcAft>
                <a:spcPct val="0"/>
              </a:spcAft>
              <a:defRPr sz="1900">
                <a:solidFill>
                  <a:srgbClr val="002AB0"/>
                </a:solidFill>
                <a:latin typeface="Tahoma" panose="020B0604030504040204" pitchFamily="34" charset="0"/>
              </a:defRPr>
            </a:lvl8pPr>
            <a:lvl9pPr marL="3721425" indent="-218907" eaLnBrk="0" fontAlgn="base" hangingPunct="0">
              <a:spcBef>
                <a:spcPct val="0"/>
              </a:spcBef>
              <a:spcAft>
                <a:spcPct val="0"/>
              </a:spcAft>
              <a:defRPr sz="1900">
                <a:solidFill>
                  <a:srgbClr val="002AB0"/>
                </a:solidFill>
                <a:latin typeface="Tahoma" panose="020B0604030504040204" pitchFamily="34" charset="0"/>
              </a:defRPr>
            </a:lvl9pPr>
          </a:lstStyle>
          <a:p>
            <a:fld id="{B7380DF9-C8F3-4747-8EFE-B8A84D06B2CB}" type="slidenum">
              <a:rPr lang="en-US" altLang="es-ES" sz="1200">
                <a:solidFill>
                  <a:schemeClr val="tx1"/>
                </a:solidFill>
                <a:latin typeface="Times New Roman" panose="02020603050405020304" pitchFamily="18" charset="0"/>
              </a:rPr>
              <a:pPr/>
              <a:t>83</a:t>
            </a:fld>
            <a:endParaRPr lang="en-US" altLang="es-ES" sz="1200">
              <a:solidFill>
                <a:schemeClr val="tx1"/>
              </a:solidFill>
              <a:latin typeface="Times New Roman" panose="02020603050405020304" pitchFamily="18" charset="0"/>
            </a:endParaRPr>
          </a:p>
        </p:txBody>
      </p:sp>
      <p:sp>
        <p:nvSpPr>
          <p:cNvPr id="9219" name="Rectangle 2"/>
          <p:cNvSpPr>
            <a:spLocks noGrp="1" noRot="1" noChangeAspect="1" noChangeArrowheads="1" noTextEdit="1"/>
          </p:cNvSpPr>
          <p:nvPr>
            <p:ph type="sldImg"/>
          </p:nvPr>
        </p:nvSpPr>
        <p:spPr>
          <a:ln/>
        </p:spPr>
      </p:sp>
      <p:sp>
        <p:nvSpPr>
          <p:cNvPr id="92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es-ES" smtClean="0"/>
          </a:p>
        </p:txBody>
      </p:sp>
    </p:spTree>
    <p:extLst>
      <p:ext uri="{BB962C8B-B14F-4D97-AF65-F5344CB8AC3E}">
        <p14:creationId xmlns:p14="http://schemas.microsoft.com/office/powerpoint/2010/main" val="2378262839"/>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1 Marcador de imagen de diapositiva"/>
          <p:cNvSpPr>
            <a:spLocks noGrp="1" noRot="1" noChangeAspect="1" noTextEdit="1"/>
          </p:cNvSpPr>
          <p:nvPr>
            <p:ph type="sldImg"/>
          </p:nvPr>
        </p:nvSpPr>
        <p:spPr>
          <a:ln/>
        </p:spPr>
      </p:sp>
      <p:sp>
        <p:nvSpPr>
          <p:cNvPr id="13315" name="2 Marcador de notas"/>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s-ES_tradnl" altLang="es-ES" smtClean="0"/>
          </a:p>
        </p:txBody>
      </p:sp>
      <p:sp>
        <p:nvSpPr>
          <p:cNvPr id="13316" name="3 Marcador de número de diapositiva"/>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900">
                <a:solidFill>
                  <a:srgbClr val="002AB0"/>
                </a:solidFill>
                <a:latin typeface="Tahoma" panose="020B0604030504040204" pitchFamily="34" charset="0"/>
              </a:defRPr>
            </a:lvl1pPr>
            <a:lvl2pPr marL="711449" indent="-273634">
              <a:defRPr sz="1900">
                <a:solidFill>
                  <a:srgbClr val="002AB0"/>
                </a:solidFill>
                <a:latin typeface="Tahoma" panose="020B0604030504040204" pitchFamily="34" charset="0"/>
              </a:defRPr>
            </a:lvl2pPr>
            <a:lvl3pPr marL="1094537" indent="-218907">
              <a:defRPr sz="1900">
                <a:solidFill>
                  <a:srgbClr val="002AB0"/>
                </a:solidFill>
                <a:latin typeface="Tahoma" panose="020B0604030504040204" pitchFamily="34" charset="0"/>
              </a:defRPr>
            </a:lvl3pPr>
            <a:lvl4pPr marL="1532352" indent="-218907">
              <a:defRPr sz="1900">
                <a:solidFill>
                  <a:srgbClr val="002AB0"/>
                </a:solidFill>
                <a:latin typeface="Tahoma" panose="020B0604030504040204" pitchFamily="34" charset="0"/>
              </a:defRPr>
            </a:lvl4pPr>
            <a:lvl5pPr marL="1970166" indent="-218907">
              <a:defRPr sz="1900">
                <a:solidFill>
                  <a:srgbClr val="002AB0"/>
                </a:solidFill>
                <a:latin typeface="Tahoma" panose="020B0604030504040204" pitchFamily="34" charset="0"/>
              </a:defRPr>
            </a:lvl5pPr>
            <a:lvl6pPr marL="2407981" indent="-218907" eaLnBrk="0" fontAlgn="base" hangingPunct="0">
              <a:spcBef>
                <a:spcPct val="0"/>
              </a:spcBef>
              <a:spcAft>
                <a:spcPct val="0"/>
              </a:spcAft>
              <a:defRPr sz="1900">
                <a:solidFill>
                  <a:srgbClr val="002AB0"/>
                </a:solidFill>
                <a:latin typeface="Tahoma" panose="020B0604030504040204" pitchFamily="34" charset="0"/>
              </a:defRPr>
            </a:lvl6pPr>
            <a:lvl7pPr marL="2845796" indent="-218907" eaLnBrk="0" fontAlgn="base" hangingPunct="0">
              <a:spcBef>
                <a:spcPct val="0"/>
              </a:spcBef>
              <a:spcAft>
                <a:spcPct val="0"/>
              </a:spcAft>
              <a:defRPr sz="1900">
                <a:solidFill>
                  <a:srgbClr val="002AB0"/>
                </a:solidFill>
                <a:latin typeface="Tahoma" panose="020B0604030504040204" pitchFamily="34" charset="0"/>
              </a:defRPr>
            </a:lvl7pPr>
            <a:lvl8pPr marL="3283610" indent="-218907" eaLnBrk="0" fontAlgn="base" hangingPunct="0">
              <a:spcBef>
                <a:spcPct val="0"/>
              </a:spcBef>
              <a:spcAft>
                <a:spcPct val="0"/>
              </a:spcAft>
              <a:defRPr sz="1900">
                <a:solidFill>
                  <a:srgbClr val="002AB0"/>
                </a:solidFill>
                <a:latin typeface="Tahoma" panose="020B0604030504040204" pitchFamily="34" charset="0"/>
              </a:defRPr>
            </a:lvl8pPr>
            <a:lvl9pPr marL="3721425" indent="-218907" eaLnBrk="0" fontAlgn="base" hangingPunct="0">
              <a:spcBef>
                <a:spcPct val="0"/>
              </a:spcBef>
              <a:spcAft>
                <a:spcPct val="0"/>
              </a:spcAft>
              <a:defRPr sz="1900">
                <a:solidFill>
                  <a:srgbClr val="002AB0"/>
                </a:solidFill>
                <a:latin typeface="Tahoma" panose="020B0604030504040204" pitchFamily="34" charset="0"/>
              </a:defRPr>
            </a:lvl9pPr>
          </a:lstStyle>
          <a:p>
            <a:fld id="{714F696B-72E7-4601-A696-CB71E70C1786}" type="slidenum">
              <a:rPr lang="en-US" altLang="es-ES" sz="1200">
                <a:solidFill>
                  <a:schemeClr val="tx1"/>
                </a:solidFill>
                <a:latin typeface="Times New Roman" panose="02020603050405020304" pitchFamily="18" charset="0"/>
              </a:rPr>
              <a:pPr/>
              <a:t>84</a:t>
            </a:fld>
            <a:endParaRPr lang="en-US" altLang="es-ES" sz="1200">
              <a:solidFill>
                <a:schemeClr val="tx1"/>
              </a:solidFill>
              <a:latin typeface="Times New Roman" panose="02020603050405020304" pitchFamily="18" charset="0"/>
            </a:endParaRPr>
          </a:p>
        </p:txBody>
      </p:sp>
    </p:spTree>
    <p:extLst>
      <p:ext uri="{BB962C8B-B14F-4D97-AF65-F5344CB8AC3E}">
        <p14:creationId xmlns:p14="http://schemas.microsoft.com/office/powerpoint/2010/main" val="2583946206"/>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1 Marcador de imagen de diapositiva"/>
          <p:cNvSpPr>
            <a:spLocks noGrp="1" noRot="1" noChangeAspect="1" noTextEdit="1"/>
          </p:cNvSpPr>
          <p:nvPr>
            <p:ph type="sldImg"/>
          </p:nvPr>
        </p:nvSpPr>
        <p:spPr>
          <a:ln/>
        </p:spPr>
      </p:sp>
      <p:sp>
        <p:nvSpPr>
          <p:cNvPr id="13315" name="2 Marcador de notas"/>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s-ES_tradnl" altLang="es-ES" smtClean="0"/>
          </a:p>
        </p:txBody>
      </p:sp>
      <p:sp>
        <p:nvSpPr>
          <p:cNvPr id="13316" name="3 Marcador de número de diapositiva"/>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900">
                <a:solidFill>
                  <a:srgbClr val="002AB0"/>
                </a:solidFill>
                <a:latin typeface="Tahoma" panose="020B0604030504040204" pitchFamily="34" charset="0"/>
              </a:defRPr>
            </a:lvl1pPr>
            <a:lvl2pPr marL="711449" indent="-273634">
              <a:defRPr sz="1900">
                <a:solidFill>
                  <a:srgbClr val="002AB0"/>
                </a:solidFill>
                <a:latin typeface="Tahoma" panose="020B0604030504040204" pitchFamily="34" charset="0"/>
              </a:defRPr>
            </a:lvl2pPr>
            <a:lvl3pPr marL="1094537" indent="-218907">
              <a:defRPr sz="1900">
                <a:solidFill>
                  <a:srgbClr val="002AB0"/>
                </a:solidFill>
                <a:latin typeface="Tahoma" panose="020B0604030504040204" pitchFamily="34" charset="0"/>
              </a:defRPr>
            </a:lvl3pPr>
            <a:lvl4pPr marL="1532352" indent="-218907">
              <a:defRPr sz="1900">
                <a:solidFill>
                  <a:srgbClr val="002AB0"/>
                </a:solidFill>
                <a:latin typeface="Tahoma" panose="020B0604030504040204" pitchFamily="34" charset="0"/>
              </a:defRPr>
            </a:lvl4pPr>
            <a:lvl5pPr marL="1970166" indent="-218907">
              <a:defRPr sz="1900">
                <a:solidFill>
                  <a:srgbClr val="002AB0"/>
                </a:solidFill>
                <a:latin typeface="Tahoma" panose="020B0604030504040204" pitchFamily="34" charset="0"/>
              </a:defRPr>
            </a:lvl5pPr>
            <a:lvl6pPr marL="2407981" indent="-218907" eaLnBrk="0" fontAlgn="base" hangingPunct="0">
              <a:spcBef>
                <a:spcPct val="0"/>
              </a:spcBef>
              <a:spcAft>
                <a:spcPct val="0"/>
              </a:spcAft>
              <a:defRPr sz="1900">
                <a:solidFill>
                  <a:srgbClr val="002AB0"/>
                </a:solidFill>
                <a:latin typeface="Tahoma" panose="020B0604030504040204" pitchFamily="34" charset="0"/>
              </a:defRPr>
            </a:lvl6pPr>
            <a:lvl7pPr marL="2845796" indent="-218907" eaLnBrk="0" fontAlgn="base" hangingPunct="0">
              <a:spcBef>
                <a:spcPct val="0"/>
              </a:spcBef>
              <a:spcAft>
                <a:spcPct val="0"/>
              </a:spcAft>
              <a:defRPr sz="1900">
                <a:solidFill>
                  <a:srgbClr val="002AB0"/>
                </a:solidFill>
                <a:latin typeface="Tahoma" panose="020B0604030504040204" pitchFamily="34" charset="0"/>
              </a:defRPr>
            </a:lvl7pPr>
            <a:lvl8pPr marL="3283610" indent="-218907" eaLnBrk="0" fontAlgn="base" hangingPunct="0">
              <a:spcBef>
                <a:spcPct val="0"/>
              </a:spcBef>
              <a:spcAft>
                <a:spcPct val="0"/>
              </a:spcAft>
              <a:defRPr sz="1900">
                <a:solidFill>
                  <a:srgbClr val="002AB0"/>
                </a:solidFill>
                <a:latin typeface="Tahoma" panose="020B0604030504040204" pitchFamily="34" charset="0"/>
              </a:defRPr>
            </a:lvl8pPr>
            <a:lvl9pPr marL="3721425" indent="-218907" eaLnBrk="0" fontAlgn="base" hangingPunct="0">
              <a:spcBef>
                <a:spcPct val="0"/>
              </a:spcBef>
              <a:spcAft>
                <a:spcPct val="0"/>
              </a:spcAft>
              <a:defRPr sz="1900">
                <a:solidFill>
                  <a:srgbClr val="002AB0"/>
                </a:solidFill>
                <a:latin typeface="Tahoma" panose="020B0604030504040204" pitchFamily="34" charset="0"/>
              </a:defRPr>
            </a:lvl9pPr>
          </a:lstStyle>
          <a:p>
            <a:fld id="{714F696B-72E7-4601-A696-CB71E70C1786}" type="slidenum">
              <a:rPr lang="en-US" altLang="es-ES" sz="1200">
                <a:solidFill>
                  <a:schemeClr val="tx1"/>
                </a:solidFill>
                <a:latin typeface="Times New Roman" panose="02020603050405020304" pitchFamily="18" charset="0"/>
              </a:rPr>
              <a:pPr/>
              <a:t>85</a:t>
            </a:fld>
            <a:endParaRPr lang="en-US" altLang="es-ES" sz="1200">
              <a:solidFill>
                <a:schemeClr val="tx1"/>
              </a:solidFill>
              <a:latin typeface="Times New Roman" panose="02020603050405020304" pitchFamily="18" charset="0"/>
            </a:endParaRPr>
          </a:p>
        </p:txBody>
      </p:sp>
    </p:spTree>
    <p:extLst>
      <p:ext uri="{BB962C8B-B14F-4D97-AF65-F5344CB8AC3E}">
        <p14:creationId xmlns:p14="http://schemas.microsoft.com/office/powerpoint/2010/main" val="992547764"/>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1 Marcador de imagen de diapositiva"/>
          <p:cNvSpPr>
            <a:spLocks noGrp="1" noRot="1" noChangeAspect="1" noTextEdit="1"/>
          </p:cNvSpPr>
          <p:nvPr>
            <p:ph type="sldImg"/>
          </p:nvPr>
        </p:nvSpPr>
        <p:spPr>
          <a:ln/>
        </p:spPr>
      </p:sp>
      <p:sp>
        <p:nvSpPr>
          <p:cNvPr id="13315" name="2 Marcador de notas"/>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s-ES_tradnl" altLang="es-ES" smtClean="0"/>
          </a:p>
        </p:txBody>
      </p:sp>
      <p:sp>
        <p:nvSpPr>
          <p:cNvPr id="13316" name="3 Marcador de número de diapositiva"/>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900">
                <a:solidFill>
                  <a:srgbClr val="002AB0"/>
                </a:solidFill>
                <a:latin typeface="Tahoma" panose="020B0604030504040204" pitchFamily="34" charset="0"/>
              </a:defRPr>
            </a:lvl1pPr>
            <a:lvl2pPr marL="711449" indent="-273634">
              <a:defRPr sz="1900">
                <a:solidFill>
                  <a:srgbClr val="002AB0"/>
                </a:solidFill>
                <a:latin typeface="Tahoma" panose="020B0604030504040204" pitchFamily="34" charset="0"/>
              </a:defRPr>
            </a:lvl2pPr>
            <a:lvl3pPr marL="1094537" indent="-218907">
              <a:defRPr sz="1900">
                <a:solidFill>
                  <a:srgbClr val="002AB0"/>
                </a:solidFill>
                <a:latin typeface="Tahoma" panose="020B0604030504040204" pitchFamily="34" charset="0"/>
              </a:defRPr>
            </a:lvl3pPr>
            <a:lvl4pPr marL="1532352" indent="-218907">
              <a:defRPr sz="1900">
                <a:solidFill>
                  <a:srgbClr val="002AB0"/>
                </a:solidFill>
                <a:latin typeface="Tahoma" panose="020B0604030504040204" pitchFamily="34" charset="0"/>
              </a:defRPr>
            </a:lvl4pPr>
            <a:lvl5pPr marL="1970166" indent="-218907">
              <a:defRPr sz="1900">
                <a:solidFill>
                  <a:srgbClr val="002AB0"/>
                </a:solidFill>
                <a:latin typeface="Tahoma" panose="020B0604030504040204" pitchFamily="34" charset="0"/>
              </a:defRPr>
            </a:lvl5pPr>
            <a:lvl6pPr marL="2407981" indent="-218907" eaLnBrk="0" fontAlgn="base" hangingPunct="0">
              <a:spcBef>
                <a:spcPct val="0"/>
              </a:spcBef>
              <a:spcAft>
                <a:spcPct val="0"/>
              </a:spcAft>
              <a:defRPr sz="1900">
                <a:solidFill>
                  <a:srgbClr val="002AB0"/>
                </a:solidFill>
                <a:latin typeface="Tahoma" panose="020B0604030504040204" pitchFamily="34" charset="0"/>
              </a:defRPr>
            </a:lvl6pPr>
            <a:lvl7pPr marL="2845796" indent="-218907" eaLnBrk="0" fontAlgn="base" hangingPunct="0">
              <a:spcBef>
                <a:spcPct val="0"/>
              </a:spcBef>
              <a:spcAft>
                <a:spcPct val="0"/>
              </a:spcAft>
              <a:defRPr sz="1900">
                <a:solidFill>
                  <a:srgbClr val="002AB0"/>
                </a:solidFill>
                <a:latin typeface="Tahoma" panose="020B0604030504040204" pitchFamily="34" charset="0"/>
              </a:defRPr>
            </a:lvl7pPr>
            <a:lvl8pPr marL="3283610" indent="-218907" eaLnBrk="0" fontAlgn="base" hangingPunct="0">
              <a:spcBef>
                <a:spcPct val="0"/>
              </a:spcBef>
              <a:spcAft>
                <a:spcPct val="0"/>
              </a:spcAft>
              <a:defRPr sz="1900">
                <a:solidFill>
                  <a:srgbClr val="002AB0"/>
                </a:solidFill>
                <a:latin typeface="Tahoma" panose="020B0604030504040204" pitchFamily="34" charset="0"/>
              </a:defRPr>
            </a:lvl8pPr>
            <a:lvl9pPr marL="3721425" indent="-218907" eaLnBrk="0" fontAlgn="base" hangingPunct="0">
              <a:spcBef>
                <a:spcPct val="0"/>
              </a:spcBef>
              <a:spcAft>
                <a:spcPct val="0"/>
              </a:spcAft>
              <a:defRPr sz="1900">
                <a:solidFill>
                  <a:srgbClr val="002AB0"/>
                </a:solidFill>
                <a:latin typeface="Tahoma" panose="020B0604030504040204" pitchFamily="34" charset="0"/>
              </a:defRPr>
            </a:lvl9pPr>
          </a:lstStyle>
          <a:p>
            <a:fld id="{714F696B-72E7-4601-A696-CB71E70C1786}" type="slidenum">
              <a:rPr lang="en-US" altLang="es-ES" sz="1200">
                <a:solidFill>
                  <a:schemeClr val="tx1"/>
                </a:solidFill>
                <a:latin typeface="Times New Roman" panose="02020603050405020304" pitchFamily="18" charset="0"/>
              </a:rPr>
              <a:pPr/>
              <a:t>86</a:t>
            </a:fld>
            <a:endParaRPr lang="en-US" altLang="es-ES" sz="1200">
              <a:solidFill>
                <a:schemeClr val="tx1"/>
              </a:solidFill>
              <a:latin typeface="Times New Roman" panose="02020603050405020304" pitchFamily="18" charset="0"/>
            </a:endParaRPr>
          </a:p>
        </p:txBody>
      </p:sp>
    </p:spTree>
    <p:extLst>
      <p:ext uri="{BB962C8B-B14F-4D97-AF65-F5344CB8AC3E}">
        <p14:creationId xmlns:p14="http://schemas.microsoft.com/office/powerpoint/2010/main" val="4146740529"/>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1 Marcador de imagen de diapositiva"/>
          <p:cNvSpPr>
            <a:spLocks noGrp="1" noRot="1" noChangeAspect="1" noTextEdit="1"/>
          </p:cNvSpPr>
          <p:nvPr>
            <p:ph type="sldImg"/>
          </p:nvPr>
        </p:nvSpPr>
        <p:spPr>
          <a:ln/>
        </p:spPr>
      </p:sp>
      <p:sp>
        <p:nvSpPr>
          <p:cNvPr id="13315" name="2 Marcador de notas"/>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s-ES_tradnl" altLang="es-ES" smtClean="0"/>
          </a:p>
        </p:txBody>
      </p:sp>
      <p:sp>
        <p:nvSpPr>
          <p:cNvPr id="13316" name="3 Marcador de número de diapositiva"/>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900">
                <a:solidFill>
                  <a:srgbClr val="002AB0"/>
                </a:solidFill>
                <a:latin typeface="Tahoma" panose="020B0604030504040204" pitchFamily="34" charset="0"/>
              </a:defRPr>
            </a:lvl1pPr>
            <a:lvl2pPr marL="711449" indent="-273634">
              <a:defRPr sz="1900">
                <a:solidFill>
                  <a:srgbClr val="002AB0"/>
                </a:solidFill>
                <a:latin typeface="Tahoma" panose="020B0604030504040204" pitchFamily="34" charset="0"/>
              </a:defRPr>
            </a:lvl2pPr>
            <a:lvl3pPr marL="1094537" indent="-218907">
              <a:defRPr sz="1900">
                <a:solidFill>
                  <a:srgbClr val="002AB0"/>
                </a:solidFill>
                <a:latin typeface="Tahoma" panose="020B0604030504040204" pitchFamily="34" charset="0"/>
              </a:defRPr>
            </a:lvl3pPr>
            <a:lvl4pPr marL="1532352" indent="-218907">
              <a:defRPr sz="1900">
                <a:solidFill>
                  <a:srgbClr val="002AB0"/>
                </a:solidFill>
                <a:latin typeface="Tahoma" panose="020B0604030504040204" pitchFamily="34" charset="0"/>
              </a:defRPr>
            </a:lvl4pPr>
            <a:lvl5pPr marL="1970166" indent="-218907">
              <a:defRPr sz="1900">
                <a:solidFill>
                  <a:srgbClr val="002AB0"/>
                </a:solidFill>
                <a:latin typeface="Tahoma" panose="020B0604030504040204" pitchFamily="34" charset="0"/>
              </a:defRPr>
            </a:lvl5pPr>
            <a:lvl6pPr marL="2407981" indent="-218907" eaLnBrk="0" fontAlgn="base" hangingPunct="0">
              <a:spcBef>
                <a:spcPct val="0"/>
              </a:spcBef>
              <a:spcAft>
                <a:spcPct val="0"/>
              </a:spcAft>
              <a:defRPr sz="1900">
                <a:solidFill>
                  <a:srgbClr val="002AB0"/>
                </a:solidFill>
                <a:latin typeface="Tahoma" panose="020B0604030504040204" pitchFamily="34" charset="0"/>
              </a:defRPr>
            </a:lvl6pPr>
            <a:lvl7pPr marL="2845796" indent="-218907" eaLnBrk="0" fontAlgn="base" hangingPunct="0">
              <a:spcBef>
                <a:spcPct val="0"/>
              </a:spcBef>
              <a:spcAft>
                <a:spcPct val="0"/>
              </a:spcAft>
              <a:defRPr sz="1900">
                <a:solidFill>
                  <a:srgbClr val="002AB0"/>
                </a:solidFill>
                <a:latin typeface="Tahoma" panose="020B0604030504040204" pitchFamily="34" charset="0"/>
              </a:defRPr>
            </a:lvl7pPr>
            <a:lvl8pPr marL="3283610" indent="-218907" eaLnBrk="0" fontAlgn="base" hangingPunct="0">
              <a:spcBef>
                <a:spcPct val="0"/>
              </a:spcBef>
              <a:spcAft>
                <a:spcPct val="0"/>
              </a:spcAft>
              <a:defRPr sz="1900">
                <a:solidFill>
                  <a:srgbClr val="002AB0"/>
                </a:solidFill>
                <a:latin typeface="Tahoma" panose="020B0604030504040204" pitchFamily="34" charset="0"/>
              </a:defRPr>
            </a:lvl8pPr>
            <a:lvl9pPr marL="3721425" indent="-218907" eaLnBrk="0" fontAlgn="base" hangingPunct="0">
              <a:spcBef>
                <a:spcPct val="0"/>
              </a:spcBef>
              <a:spcAft>
                <a:spcPct val="0"/>
              </a:spcAft>
              <a:defRPr sz="1900">
                <a:solidFill>
                  <a:srgbClr val="002AB0"/>
                </a:solidFill>
                <a:latin typeface="Tahoma" panose="020B0604030504040204" pitchFamily="34" charset="0"/>
              </a:defRPr>
            </a:lvl9pPr>
          </a:lstStyle>
          <a:p>
            <a:fld id="{714F696B-72E7-4601-A696-CB71E70C1786}" type="slidenum">
              <a:rPr lang="en-US" altLang="es-ES" sz="1200">
                <a:solidFill>
                  <a:schemeClr val="tx1"/>
                </a:solidFill>
                <a:latin typeface="Times New Roman" panose="02020603050405020304" pitchFamily="18" charset="0"/>
              </a:rPr>
              <a:pPr/>
              <a:t>87</a:t>
            </a:fld>
            <a:endParaRPr lang="en-US" altLang="es-ES" sz="1200">
              <a:solidFill>
                <a:schemeClr val="tx1"/>
              </a:solidFill>
              <a:latin typeface="Times New Roman" panose="02020603050405020304" pitchFamily="18" charset="0"/>
            </a:endParaRPr>
          </a:p>
        </p:txBody>
      </p:sp>
    </p:spTree>
    <p:extLst>
      <p:ext uri="{BB962C8B-B14F-4D97-AF65-F5344CB8AC3E}">
        <p14:creationId xmlns:p14="http://schemas.microsoft.com/office/powerpoint/2010/main" val="1240747274"/>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1 Marcador de imagen de diapositiva"/>
          <p:cNvSpPr>
            <a:spLocks noGrp="1" noRot="1" noChangeAspect="1" noTextEdit="1"/>
          </p:cNvSpPr>
          <p:nvPr>
            <p:ph type="sldImg"/>
          </p:nvPr>
        </p:nvSpPr>
        <p:spPr>
          <a:ln/>
        </p:spPr>
      </p:sp>
      <p:sp>
        <p:nvSpPr>
          <p:cNvPr id="13315" name="2 Marcador de notas"/>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s-ES_tradnl" altLang="es-ES" smtClean="0"/>
          </a:p>
        </p:txBody>
      </p:sp>
      <p:sp>
        <p:nvSpPr>
          <p:cNvPr id="13316" name="3 Marcador de número de diapositiva"/>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900">
                <a:solidFill>
                  <a:srgbClr val="002AB0"/>
                </a:solidFill>
                <a:latin typeface="Tahoma" panose="020B0604030504040204" pitchFamily="34" charset="0"/>
              </a:defRPr>
            </a:lvl1pPr>
            <a:lvl2pPr marL="711449" indent="-273634">
              <a:defRPr sz="1900">
                <a:solidFill>
                  <a:srgbClr val="002AB0"/>
                </a:solidFill>
                <a:latin typeface="Tahoma" panose="020B0604030504040204" pitchFamily="34" charset="0"/>
              </a:defRPr>
            </a:lvl2pPr>
            <a:lvl3pPr marL="1094537" indent="-218907">
              <a:defRPr sz="1900">
                <a:solidFill>
                  <a:srgbClr val="002AB0"/>
                </a:solidFill>
                <a:latin typeface="Tahoma" panose="020B0604030504040204" pitchFamily="34" charset="0"/>
              </a:defRPr>
            </a:lvl3pPr>
            <a:lvl4pPr marL="1532352" indent="-218907">
              <a:defRPr sz="1900">
                <a:solidFill>
                  <a:srgbClr val="002AB0"/>
                </a:solidFill>
                <a:latin typeface="Tahoma" panose="020B0604030504040204" pitchFamily="34" charset="0"/>
              </a:defRPr>
            </a:lvl4pPr>
            <a:lvl5pPr marL="1970166" indent="-218907">
              <a:defRPr sz="1900">
                <a:solidFill>
                  <a:srgbClr val="002AB0"/>
                </a:solidFill>
                <a:latin typeface="Tahoma" panose="020B0604030504040204" pitchFamily="34" charset="0"/>
              </a:defRPr>
            </a:lvl5pPr>
            <a:lvl6pPr marL="2407981" indent="-218907" eaLnBrk="0" fontAlgn="base" hangingPunct="0">
              <a:spcBef>
                <a:spcPct val="0"/>
              </a:spcBef>
              <a:spcAft>
                <a:spcPct val="0"/>
              </a:spcAft>
              <a:defRPr sz="1900">
                <a:solidFill>
                  <a:srgbClr val="002AB0"/>
                </a:solidFill>
                <a:latin typeface="Tahoma" panose="020B0604030504040204" pitchFamily="34" charset="0"/>
              </a:defRPr>
            </a:lvl6pPr>
            <a:lvl7pPr marL="2845796" indent="-218907" eaLnBrk="0" fontAlgn="base" hangingPunct="0">
              <a:spcBef>
                <a:spcPct val="0"/>
              </a:spcBef>
              <a:spcAft>
                <a:spcPct val="0"/>
              </a:spcAft>
              <a:defRPr sz="1900">
                <a:solidFill>
                  <a:srgbClr val="002AB0"/>
                </a:solidFill>
                <a:latin typeface="Tahoma" panose="020B0604030504040204" pitchFamily="34" charset="0"/>
              </a:defRPr>
            </a:lvl7pPr>
            <a:lvl8pPr marL="3283610" indent="-218907" eaLnBrk="0" fontAlgn="base" hangingPunct="0">
              <a:spcBef>
                <a:spcPct val="0"/>
              </a:spcBef>
              <a:spcAft>
                <a:spcPct val="0"/>
              </a:spcAft>
              <a:defRPr sz="1900">
                <a:solidFill>
                  <a:srgbClr val="002AB0"/>
                </a:solidFill>
                <a:latin typeface="Tahoma" panose="020B0604030504040204" pitchFamily="34" charset="0"/>
              </a:defRPr>
            </a:lvl8pPr>
            <a:lvl9pPr marL="3721425" indent="-218907" eaLnBrk="0" fontAlgn="base" hangingPunct="0">
              <a:spcBef>
                <a:spcPct val="0"/>
              </a:spcBef>
              <a:spcAft>
                <a:spcPct val="0"/>
              </a:spcAft>
              <a:defRPr sz="1900">
                <a:solidFill>
                  <a:srgbClr val="002AB0"/>
                </a:solidFill>
                <a:latin typeface="Tahoma" panose="020B0604030504040204" pitchFamily="34" charset="0"/>
              </a:defRPr>
            </a:lvl9pPr>
          </a:lstStyle>
          <a:p>
            <a:fld id="{714F696B-72E7-4601-A696-CB71E70C1786}" type="slidenum">
              <a:rPr lang="en-US" altLang="es-ES" sz="1200">
                <a:solidFill>
                  <a:schemeClr val="tx1"/>
                </a:solidFill>
                <a:latin typeface="Times New Roman" panose="02020603050405020304" pitchFamily="18" charset="0"/>
              </a:rPr>
              <a:pPr/>
              <a:t>88</a:t>
            </a:fld>
            <a:endParaRPr lang="en-US" altLang="es-ES" sz="1200">
              <a:solidFill>
                <a:schemeClr val="tx1"/>
              </a:solidFill>
              <a:latin typeface="Times New Roman" panose="02020603050405020304" pitchFamily="18" charset="0"/>
            </a:endParaRPr>
          </a:p>
        </p:txBody>
      </p:sp>
    </p:spTree>
    <p:extLst>
      <p:ext uri="{BB962C8B-B14F-4D97-AF65-F5344CB8AC3E}">
        <p14:creationId xmlns:p14="http://schemas.microsoft.com/office/powerpoint/2010/main" val="3622043250"/>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1 Marcador de imagen de diapositiva"/>
          <p:cNvSpPr>
            <a:spLocks noGrp="1" noRot="1" noChangeAspect="1" noTextEdit="1"/>
          </p:cNvSpPr>
          <p:nvPr>
            <p:ph type="sldImg"/>
          </p:nvPr>
        </p:nvSpPr>
        <p:spPr>
          <a:ln/>
        </p:spPr>
      </p:sp>
      <p:sp>
        <p:nvSpPr>
          <p:cNvPr id="13315" name="2 Marcador de notas"/>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s-ES_tradnl" altLang="es-ES" smtClean="0"/>
          </a:p>
        </p:txBody>
      </p:sp>
      <p:sp>
        <p:nvSpPr>
          <p:cNvPr id="13316" name="3 Marcador de número de diapositiva"/>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900">
                <a:solidFill>
                  <a:srgbClr val="002AB0"/>
                </a:solidFill>
                <a:latin typeface="Tahoma" panose="020B0604030504040204" pitchFamily="34" charset="0"/>
              </a:defRPr>
            </a:lvl1pPr>
            <a:lvl2pPr marL="711449" indent="-273634">
              <a:defRPr sz="1900">
                <a:solidFill>
                  <a:srgbClr val="002AB0"/>
                </a:solidFill>
                <a:latin typeface="Tahoma" panose="020B0604030504040204" pitchFamily="34" charset="0"/>
              </a:defRPr>
            </a:lvl2pPr>
            <a:lvl3pPr marL="1094537" indent="-218907">
              <a:defRPr sz="1900">
                <a:solidFill>
                  <a:srgbClr val="002AB0"/>
                </a:solidFill>
                <a:latin typeface="Tahoma" panose="020B0604030504040204" pitchFamily="34" charset="0"/>
              </a:defRPr>
            </a:lvl3pPr>
            <a:lvl4pPr marL="1532352" indent="-218907">
              <a:defRPr sz="1900">
                <a:solidFill>
                  <a:srgbClr val="002AB0"/>
                </a:solidFill>
                <a:latin typeface="Tahoma" panose="020B0604030504040204" pitchFamily="34" charset="0"/>
              </a:defRPr>
            </a:lvl4pPr>
            <a:lvl5pPr marL="1970166" indent="-218907">
              <a:defRPr sz="1900">
                <a:solidFill>
                  <a:srgbClr val="002AB0"/>
                </a:solidFill>
                <a:latin typeface="Tahoma" panose="020B0604030504040204" pitchFamily="34" charset="0"/>
              </a:defRPr>
            </a:lvl5pPr>
            <a:lvl6pPr marL="2407981" indent="-218907" eaLnBrk="0" fontAlgn="base" hangingPunct="0">
              <a:spcBef>
                <a:spcPct val="0"/>
              </a:spcBef>
              <a:spcAft>
                <a:spcPct val="0"/>
              </a:spcAft>
              <a:defRPr sz="1900">
                <a:solidFill>
                  <a:srgbClr val="002AB0"/>
                </a:solidFill>
                <a:latin typeface="Tahoma" panose="020B0604030504040204" pitchFamily="34" charset="0"/>
              </a:defRPr>
            </a:lvl6pPr>
            <a:lvl7pPr marL="2845796" indent="-218907" eaLnBrk="0" fontAlgn="base" hangingPunct="0">
              <a:spcBef>
                <a:spcPct val="0"/>
              </a:spcBef>
              <a:spcAft>
                <a:spcPct val="0"/>
              </a:spcAft>
              <a:defRPr sz="1900">
                <a:solidFill>
                  <a:srgbClr val="002AB0"/>
                </a:solidFill>
                <a:latin typeface="Tahoma" panose="020B0604030504040204" pitchFamily="34" charset="0"/>
              </a:defRPr>
            </a:lvl7pPr>
            <a:lvl8pPr marL="3283610" indent="-218907" eaLnBrk="0" fontAlgn="base" hangingPunct="0">
              <a:spcBef>
                <a:spcPct val="0"/>
              </a:spcBef>
              <a:spcAft>
                <a:spcPct val="0"/>
              </a:spcAft>
              <a:defRPr sz="1900">
                <a:solidFill>
                  <a:srgbClr val="002AB0"/>
                </a:solidFill>
                <a:latin typeface="Tahoma" panose="020B0604030504040204" pitchFamily="34" charset="0"/>
              </a:defRPr>
            </a:lvl8pPr>
            <a:lvl9pPr marL="3721425" indent="-218907" eaLnBrk="0" fontAlgn="base" hangingPunct="0">
              <a:spcBef>
                <a:spcPct val="0"/>
              </a:spcBef>
              <a:spcAft>
                <a:spcPct val="0"/>
              </a:spcAft>
              <a:defRPr sz="1900">
                <a:solidFill>
                  <a:srgbClr val="002AB0"/>
                </a:solidFill>
                <a:latin typeface="Tahoma" panose="020B0604030504040204" pitchFamily="34" charset="0"/>
              </a:defRPr>
            </a:lvl9pPr>
          </a:lstStyle>
          <a:p>
            <a:fld id="{714F696B-72E7-4601-A696-CB71E70C1786}" type="slidenum">
              <a:rPr lang="en-US" altLang="es-ES" sz="1200">
                <a:solidFill>
                  <a:schemeClr val="tx1"/>
                </a:solidFill>
                <a:latin typeface="Times New Roman" panose="02020603050405020304" pitchFamily="18" charset="0"/>
              </a:rPr>
              <a:pPr/>
              <a:t>89</a:t>
            </a:fld>
            <a:endParaRPr lang="en-US" altLang="es-ES" sz="1200">
              <a:solidFill>
                <a:schemeClr val="tx1"/>
              </a:solidFill>
              <a:latin typeface="Times New Roman" panose="02020603050405020304" pitchFamily="18" charset="0"/>
            </a:endParaRPr>
          </a:p>
        </p:txBody>
      </p:sp>
    </p:spTree>
    <p:extLst>
      <p:ext uri="{BB962C8B-B14F-4D97-AF65-F5344CB8AC3E}">
        <p14:creationId xmlns:p14="http://schemas.microsoft.com/office/powerpoint/2010/main" val="5912769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1 Marcador de imagen de diapositiva"/>
          <p:cNvSpPr>
            <a:spLocks noGrp="1" noRot="1" noChangeAspect="1" noTextEdit="1"/>
          </p:cNvSpPr>
          <p:nvPr>
            <p:ph type="sldImg"/>
          </p:nvPr>
        </p:nvSpPr>
        <p:spPr>
          <a:ln/>
        </p:spPr>
      </p:sp>
      <p:sp>
        <p:nvSpPr>
          <p:cNvPr id="13315" name="2 Marcador de notas"/>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s-ES_tradnl" altLang="es-ES" smtClean="0"/>
          </a:p>
        </p:txBody>
      </p:sp>
      <p:sp>
        <p:nvSpPr>
          <p:cNvPr id="13316" name="3 Marcador de número de diapositiva"/>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900">
                <a:solidFill>
                  <a:srgbClr val="002AB0"/>
                </a:solidFill>
                <a:latin typeface="Tahoma" panose="020B0604030504040204" pitchFamily="34" charset="0"/>
              </a:defRPr>
            </a:lvl1pPr>
            <a:lvl2pPr marL="711449" indent="-273634">
              <a:defRPr sz="1900">
                <a:solidFill>
                  <a:srgbClr val="002AB0"/>
                </a:solidFill>
                <a:latin typeface="Tahoma" panose="020B0604030504040204" pitchFamily="34" charset="0"/>
              </a:defRPr>
            </a:lvl2pPr>
            <a:lvl3pPr marL="1094537" indent="-218907">
              <a:defRPr sz="1900">
                <a:solidFill>
                  <a:srgbClr val="002AB0"/>
                </a:solidFill>
                <a:latin typeface="Tahoma" panose="020B0604030504040204" pitchFamily="34" charset="0"/>
              </a:defRPr>
            </a:lvl3pPr>
            <a:lvl4pPr marL="1532352" indent="-218907">
              <a:defRPr sz="1900">
                <a:solidFill>
                  <a:srgbClr val="002AB0"/>
                </a:solidFill>
                <a:latin typeface="Tahoma" panose="020B0604030504040204" pitchFamily="34" charset="0"/>
              </a:defRPr>
            </a:lvl4pPr>
            <a:lvl5pPr marL="1970166" indent="-218907">
              <a:defRPr sz="1900">
                <a:solidFill>
                  <a:srgbClr val="002AB0"/>
                </a:solidFill>
                <a:latin typeface="Tahoma" panose="020B0604030504040204" pitchFamily="34" charset="0"/>
              </a:defRPr>
            </a:lvl5pPr>
            <a:lvl6pPr marL="2407981" indent="-218907" eaLnBrk="0" fontAlgn="base" hangingPunct="0">
              <a:spcBef>
                <a:spcPct val="0"/>
              </a:spcBef>
              <a:spcAft>
                <a:spcPct val="0"/>
              </a:spcAft>
              <a:defRPr sz="1900">
                <a:solidFill>
                  <a:srgbClr val="002AB0"/>
                </a:solidFill>
                <a:latin typeface="Tahoma" panose="020B0604030504040204" pitchFamily="34" charset="0"/>
              </a:defRPr>
            </a:lvl6pPr>
            <a:lvl7pPr marL="2845796" indent="-218907" eaLnBrk="0" fontAlgn="base" hangingPunct="0">
              <a:spcBef>
                <a:spcPct val="0"/>
              </a:spcBef>
              <a:spcAft>
                <a:spcPct val="0"/>
              </a:spcAft>
              <a:defRPr sz="1900">
                <a:solidFill>
                  <a:srgbClr val="002AB0"/>
                </a:solidFill>
                <a:latin typeface="Tahoma" panose="020B0604030504040204" pitchFamily="34" charset="0"/>
              </a:defRPr>
            </a:lvl7pPr>
            <a:lvl8pPr marL="3283610" indent="-218907" eaLnBrk="0" fontAlgn="base" hangingPunct="0">
              <a:spcBef>
                <a:spcPct val="0"/>
              </a:spcBef>
              <a:spcAft>
                <a:spcPct val="0"/>
              </a:spcAft>
              <a:defRPr sz="1900">
                <a:solidFill>
                  <a:srgbClr val="002AB0"/>
                </a:solidFill>
                <a:latin typeface="Tahoma" panose="020B0604030504040204" pitchFamily="34" charset="0"/>
              </a:defRPr>
            </a:lvl8pPr>
            <a:lvl9pPr marL="3721425" indent="-218907" eaLnBrk="0" fontAlgn="base" hangingPunct="0">
              <a:spcBef>
                <a:spcPct val="0"/>
              </a:spcBef>
              <a:spcAft>
                <a:spcPct val="0"/>
              </a:spcAft>
              <a:defRPr sz="1900">
                <a:solidFill>
                  <a:srgbClr val="002AB0"/>
                </a:solidFill>
                <a:latin typeface="Tahoma" panose="020B0604030504040204" pitchFamily="34" charset="0"/>
              </a:defRPr>
            </a:lvl9pPr>
          </a:lstStyle>
          <a:p>
            <a:fld id="{714F696B-72E7-4601-A696-CB71E70C1786}" type="slidenum">
              <a:rPr lang="en-US" altLang="es-ES" sz="1200">
                <a:solidFill>
                  <a:schemeClr val="tx1"/>
                </a:solidFill>
                <a:latin typeface="Times New Roman" panose="02020603050405020304" pitchFamily="18" charset="0"/>
              </a:rPr>
              <a:pPr/>
              <a:t>9</a:t>
            </a:fld>
            <a:endParaRPr lang="en-US" altLang="es-ES" sz="1200">
              <a:solidFill>
                <a:schemeClr val="tx1"/>
              </a:solidFill>
              <a:latin typeface="Times New Roman" panose="02020603050405020304" pitchFamily="18" charset="0"/>
            </a:endParaRPr>
          </a:p>
        </p:txBody>
      </p:sp>
    </p:spTree>
    <p:extLst>
      <p:ext uri="{BB962C8B-B14F-4D97-AF65-F5344CB8AC3E}">
        <p14:creationId xmlns:p14="http://schemas.microsoft.com/office/powerpoint/2010/main" val="4193318301"/>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1 Marcador de imagen de diapositiva"/>
          <p:cNvSpPr>
            <a:spLocks noGrp="1" noRot="1" noChangeAspect="1" noTextEdit="1"/>
          </p:cNvSpPr>
          <p:nvPr>
            <p:ph type="sldImg"/>
          </p:nvPr>
        </p:nvSpPr>
        <p:spPr>
          <a:ln/>
        </p:spPr>
      </p:sp>
      <p:sp>
        <p:nvSpPr>
          <p:cNvPr id="13315" name="2 Marcador de notas"/>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s-ES_tradnl" altLang="es-ES" smtClean="0"/>
          </a:p>
        </p:txBody>
      </p:sp>
      <p:sp>
        <p:nvSpPr>
          <p:cNvPr id="13316" name="3 Marcador de número de diapositiva"/>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900">
                <a:solidFill>
                  <a:srgbClr val="002AB0"/>
                </a:solidFill>
                <a:latin typeface="Tahoma" panose="020B0604030504040204" pitchFamily="34" charset="0"/>
              </a:defRPr>
            </a:lvl1pPr>
            <a:lvl2pPr marL="711449" indent="-273634">
              <a:defRPr sz="1900">
                <a:solidFill>
                  <a:srgbClr val="002AB0"/>
                </a:solidFill>
                <a:latin typeface="Tahoma" panose="020B0604030504040204" pitchFamily="34" charset="0"/>
              </a:defRPr>
            </a:lvl2pPr>
            <a:lvl3pPr marL="1094537" indent="-218907">
              <a:defRPr sz="1900">
                <a:solidFill>
                  <a:srgbClr val="002AB0"/>
                </a:solidFill>
                <a:latin typeface="Tahoma" panose="020B0604030504040204" pitchFamily="34" charset="0"/>
              </a:defRPr>
            </a:lvl3pPr>
            <a:lvl4pPr marL="1532352" indent="-218907">
              <a:defRPr sz="1900">
                <a:solidFill>
                  <a:srgbClr val="002AB0"/>
                </a:solidFill>
                <a:latin typeface="Tahoma" panose="020B0604030504040204" pitchFamily="34" charset="0"/>
              </a:defRPr>
            </a:lvl4pPr>
            <a:lvl5pPr marL="1970166" indent="-218907">
              <a:defRPr sz="1900">
                <a:solidFill>
                  <a:srgbClr val="002AB0"/>
                </a:solidFill>
                <a:latin typeface="Tahoma" panose="020B0604030504040204" pitchFamily="34" charset="0"/>
              </a:defRPr>
            </a:lvl5pPr>
            <a:lvl6pPr marL="2407981" indent="-218907" eaLnBrk="0" fontAlgn="base" hangingPunct="0">
              <a:spcBef>
                <a:spcPct val="0"/>
              </a:spcBef>
              <a:spcAft>
                <a:spcPct val="0"/>
              </a:spcAft>
              <a:defRPr sz="1900">
                <a:solidFill>
                  <a:srgbClr val="002AB0"/>
                </a:solidFill>
                <a:latin typeface="Tahoma" panose="020B0604030504040204" pitchFamily="34" charset="0"/>
              </a:defRPr>
            </a:lvl6pPr>
            <a:lvl7pPr marL="2845796" indent="-218907" eaLnBrk="0" fontAlgn="base" hangingPunct="0">
              <a:spcBef>
                <a:spcPct val="0"/>
              </a:spcBef>
              <a:spcAft>
                <a:spcPct val="0"/>
              </a:spcAft>
              <a:defRPr sz="1900">
                <a:solidFill>
                  <a:srgbClr val="002AB0"/>
                </a:solidFill>
                <a:latin typeface="Tahoma" panose="020B0604030504040204" pitchFamily="34" charset="0"/>
              </a:defRPr>
            </a:lvl7pPr>
            <a:lvl8pPr marL="3283610" indent="-218907" eaLnBrk="0" fontAlgn="base" hangingPunct="0">
              <a:spcBef>
                <a:spcPct val="0"/>
              </a:spcBef>
              <a:spcAft>
                <a:spcPct val="0"/>
              </a:spcAft>
              <a:defRPr sz="1900">
                <a:solidFill>
                  <a:srgbClr val="002AB0"/>
                </a:solidFill>
                <a:latin typeface="Tahoma" panose="020B0604030504040204" pitchFamily="34" charset="0"/>
              </a:defRPr>
            </a:lvl8pPr>
            <a:lvl9pPr marL="3721425" indent="-218907" eaLnBrk="0" fontAlgn="base" hangingPunct="0">
              <a:spcBef>
                <a:spcPct val="0"/>
              </a:spcBef>
              <a:spcAft>
                <a:spcPct val="0"/>
              </a:spcAft>
              <a:defRPr sz="1900">
                <a:solidFill>
                  <a:srgbClr val="002AB0"/>
                </a:solidFill>
                <a:latin typeface="Tahoma" panose="020B0604030504040204" pitchFamily="34" charset="0"/>
              </a:defRPr>
            </a:lvl9pPr>
          </a:lstStyle>
          <a:p>
            <a:fld id="{714F696B-72E7-4601-A696-CB71E70C1786}" type="slidenum">
              <a:rPr lang="en-US" altLang="es-ES" sz="1200">
                <a:solidFill>
                  <a:schemeClr val="tx1"/>
                </a:solidFill>
                <a:latin typeface="Times New Roman" panose="02020603050405020304" pitchFamily="18" charset="0"/>
              </a:rPr>
              <a:pPr/>
              <a:t>90</a:t>
            </a:fld>
            <a:endParaRPr lang="en-US" altLang="es-ES" sz="1200">
              <a:solidFill>
                <a:schemeClr val="tx1"/>
              </a:solidFill>
              <a:latin typeface="Times New Roman" panose="02020603050405020304" pitchFamily="18" charset="0"/>
            </a:endParaRPr>
          </a:p>
        </p:txBody>
      </p:sp>
    </p:spTree>
    <p:extLst>
      <p:ext uri="{BB962C8B-B14F-4D97-AF65-F5344CB8AC3E}">
        <p14:creationId xmlns:p14="http://schemas.microsoft.com/office/powerpoint/2010/main" val="687960597"/>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1 Marcador de imagen de diapositiva"/>
          <p:cNvSpPr>
            <a:spLocks noGrp="1" noRot="1" noChangeAspect="1" noTextEdit="1"/>
          </p:cNvSpPr>
          <p:nvPr>
            <p:ph type="sldImg"/>
          </p:nvPr>
        </p:nvSpPr>
        <p:spPr>
          <a:ln/>
        </p:spPr>
      </p:sp>
      <p:sp>
        <p:nvSpPr>
          <p:cNvPr id="13315" name="2 Marcador de notas"/>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s-ES_tradnl" altLang="es-ES" smtClean="0"/>
          </a:p>
        </p:txBody>
      </p:sp>
      <p:sp>
        <p:nvSpPr>
          <p:cNvPr id="13316" name="3 Marcador de número de diapositiva"/>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900">
                <a:solidFill>
                  <a:srgbClr val="002AB0"/>
                </a:solidFill>
                <a:latin typeface="Tahoma" panose="020B0604030504040204" pitchFamily="34" charset="0"/>
              </a:defRPr>
            </a:lvl1pPr>
            <a:lvl2pPr marL="711449" indent="-273634">
              <a:defRPr sz="1900">
                <a:solidFill>
                  <a:srgbClr val="002AB0"/>
                </a:solidFill>
                <a:latin typeface="Tahoma" panose="020B0604030504040204" pitchFamily="34" charset="0"/>
              </a:defRPr>
            </a:lvl2pPr>
            <a:lvl3pPr marL="1094537" indent="-218907">
              <a:defRPr sz="1900">
                <a:solidFill>
                  <a:srgbClr val="002AB0"/>
                </a:solidFill>
                <a:latin typeface="Tahoma" panose="020B0604030504040204" pitchFamily="34" charset="0"/>
              </a:defRPr>
            </a:lvl3pPr>
            <a:lvl4pPr marL="1532352" indent="-218907">
              <a:defRPr sz="1900">
                <a:solidFill>
                  <a:srgbClr val="002AB0"/>
                </a:solidFill>
                <a:latin typeface="Tahoma" panose="020B0604030504040204" pitchFamily="34" charset="0"/>
              </a:defRPr>
            </a:lvl4pPr>
            <a:lvl5pPr marL="1970166" indent="-218907">
              <a:defRPr sz="1900">
                <a:solidFill>
                  <a:srgbClr val="002AB0"/>
                </a:solidFill>
                <a:latin typeface="Tahoma" panose="020B0604030504040204" pitchFamily="34" charset="0"/>
              </a:defRPr>
            </a:lvl5pPr>
            <a:lvl6pPr marL="2407981" indent="-218907" eaLnBrk="0" fontAlgn="base" hangingPunct="0">
              <a:spcBef>
                <a:spcPct val="0"/>
              </a:spcBef>
              <a:spcAft>
                <a:spcPct val="0"/>
              </a:spcAft>
              <a:defRPr sz="1900">
                <a:solidFill>
                  <a:srgbClr val="002AB0"/>
                </a:solidFill>
                <a:latin typeface="Tahoma" panose="020B0604030504040204" pitchFamily="34" charset="0"/>
              </a:defRPr>
            </a:lvl6pPr>
            <a:lvl7pPr marL="2845796" indent="-218907" eaLnBrk="0" fontAlgn="base" hangingPunct="0">
              <a:spcBef>
                <a:spcPct val="0"/>
              </a:spcBef>
              <a:spcAft>
                <a:spcPct val="0"/>
              </a:spcAft>
              <a:defRPr sz="1900">
                <a:solidFill>
                  <a:srgbClr val="002AB0"/>
                </a:solidFill>
                <a:latin typeface="Tahoma" panose="020B0604030504040204" pitchFamily="34" charset="0"/>
              </a:defRPr>
            </a:lvl7pPr>
            <a:lvl8pPr marL="3283610" indent="-218907" eaLnBrk="0" fontAlgn="base" hangingPunct="0">
              <a:spcBef>
                <a:spcPct val="0"/>
              </a:spcBef>
              <a:spcAft>
                <a:spcPct val="0"/>
              </a:spcAft>
              <a:defRPr sz="1900">
                <a:solidFill>
                  <a:srgbClr val="002AB0"/>
                </a:solidFill>
                <a:latin typeface="Tahoma" panose="020B0604030504040204" pitchFamily="34" charset="0"/>
              </a:defRPr>
            </a:lvl8pPr>
            <a:lvl9pPr marL="3721425" indent="-218907" eaLnBrk="0" fontAlgn="base" hangingPunct="0">
              <a:spcBef>
                <a:spcPct val="0"/>
              </a:spcBef>
              <a:spcAft>
                <a:spcPct val="0"/>
              </a:spcAft>
              <a:defRPr sz="1900">
                <a:solidFill>
                  <a:srgbClr val="002AB0"/>
                </a:solidFill>
                <a:latin typeface="Tahoma" panose="020B0604030504040204" pitchFamily="34" charset="0"/>
              </a:defRPr>
            </a:lvl9pPr>
          </a:lstStyle>
          <a:p>
            <a:fld id="{714F696B-72E7-4601-A696-CB71E70C1786}" type="slidenum">
              <a:rPr lang="en-US" altLang="es-ES" sz="1200">
                <a:solidFill>
                  <a:schemeClr val="tx1"/>
                </a:solidFill>
                <a:latin typeface="Times New Roman" panose="02020603050405020304" pitchFamily="18" charset="0"/>
              </a:rPr>
              <a:pPr/>
              <a:t>91</a:t>
            </a:fld>
            <a:endParaRPr lang="en-US" altLang="es-ES" sz="1200">
              <a:solidFill>
                <a:schemeClr val="tx1"/>
              </a:solidFill>
              <a:latin typeface="Times New Roman" panose="02020603050405020304" pitchFamily="18" charset="0"/>
            </a:endParaRPr>
          </a:p>
        </p:txBody>
      </p:sp>
    </p:spTree>
    <p:extLst>
      <p:ext uri="{BB962C8B-B14F-4D97-AF65-F5344CB8AC3E}">
        <p14:creationId xmlns:p14="http://schemas.microsoft.com/office/powerpoint/2010/main" val="2142238243"/>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1 Marcador de imagen de diapositiva"/>
          <p:cNvSpPr>
            <a:spLocks noGrp="1" noRot="1" noChangeAspect="1" noTextEdit="1"/>
          </p:cNvSpPr>
          <p:nvPr>
            <p:ph type="sldImg"/>
          </p:nvPr>
        </p:nvSpPr>
        <p:spPr>
          <a:ln/>
        </p:spPr>
      </p:sp>
      <p:sp>
        <p:nvSpPr>
          <p:cNvPr id="13315" name="2 Marcador de notas"/>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s-ES_tradnl" altLang="es-ES" smtClean="0"/>
          </a:p>
        </p:txBody>
      </p:sp>
      <p:sp>
        <p:nvSpPr>
          <p:cNvPr id="13316" name="3 Marcador de número de diapositiva"/>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900">
                <a:solidFill>
                  <a:srgbClr val="002AB0"/>
                </a:solidFill>
                <a:latin typeface="Tahoma" panose="020B0604030504040204" pitchFamily="34" charset="0"/>
              </a:defRPr>
            </a:lvl1pPr>
            <a:lvl2pPr marL="711449" indent="-273634">
              <a:defRPr sz="1900">
                <a:solidFill>
                  <a:srgbClr val="002AB0"/>
                </a:solidFill>
                <a:latin typeface="Tahoma" panose="020B0604030504040204" pitchFamily="34" charset="0"/>
              </a:defRPr>
            </a:lvl2pPr>
            <a:lvl3pPr marL="1094537" indent="-218907">
              <a:defRPr sz="1900">
                <a:solidFill>
                  <a:srgbClr val="002AB0"/>
                </a:solidFill>
                <a:latin typeface="Tahoma" panose="020B0604030504040204" pitchFamily="34" charset="0"/>
              </a:defRPr>
            </a:lvl3pPr>
            <a:lvl4pPr marL="1532352" indent="-218907">
              <a:defRPr sz="1900">
                <a:solidFill>
                  <a:srgbClr val="002AB0"/>
                </a:solidFill>
                <a:latin typeface="Tahoma" panose="020B0604030504040204" pitchFamily="34" charset="0"/>
              </a:defRPr>
            </a:lvl4pPr>
            <a:lvl5pPr marL="1970166" indent="-218907">
              <a:defRPr sz="1900">
                <a:solidFill>
                  <a:srgbClr val="002AB0"/>
                </a:solidFill>
                <a:latin typeface="Tahoma" panose="020B0604030504040204" pitchFamily="34" charset="0"/>
              </a:defRPr>
            </a:lvl5pPr>
            <a:lvl6pPr marL="2407981" indent="-218907" eaLnBrk="0" fontAlgn="base" hangingPunct="0">
              <a:spcBef>
                <a:spcPct val="0"/>
              </a:spcBef>
              <a:spcAft>
                <a:spcPct val="0"/>
              </a:spcAft>
              <a:defRPr sz="1900">
                <a:solidFill>
                  <a:srgbClr val="002AB0"/>
                </a:solidFill>
                <a:latin typeface="Tahoma" panose="020B0604030504040204" pitchFamily="34" charset="0"/>
              </a:defRPr>
            </a:lvl6pPr>
            <a:lvl7pPr marL="2845796" indent="-218907" eaLnBrk="0" fontAlgn="base" hangingPunct="0">
              <a:spcBef>
                <a:spcPct val="0"/>
              </a:spcBef>
              <a:spcAft>
                <a:spcPct val="0"/>
              </a:spcAft>
              <a:defRPr sz="1900">
                <a:solidFill>
                  <a:srgbClr val="002AB0"/>
                </a:solidFill>
                <a:latin typeface="Tahoma" panose="020B0604030504040204" pitchFamily="34" charset="0"/>
              </a:defRPr>
            </a:lvl7pPr>
            <a:lvl8pPr marL="3283610" indent="-218907" eaLnBrk="0" fontAlgn="base" hangingPunct="0">
              <a:spcBef>
                <a:spcPct val="0"/>
              </a:spcBef>
              <a:spcAft>
                <a:spcPct val="0"/>
              </a:spcAft>
              <a:defRPr sz="1900">
                <a:solidFill>
                  <a:srgbClr val="002AB0"/>
                </a:solidFill>
                <a:latin typeface="Tahoma" panose="020B0604030504040204" pitchFamily="34" charset="0"/>
              </a:defRPr>
            </a:lvl8pPr>
            <a:lvl9pPr marL="3721425" indent="-218907" eaLnBrk="0" fontAlgn="base" hangingPunct="0">
              <a:spcBef>
                <a:spcPct val="0"/>
              </a:spcBef>
              <a:spcAft>
                <a:spcPct val="0"/>
              </a:spcAft>
              <a:defRPr sz="1900">
                <a:solidFill>
                  <a:srgbClr val="002AB0"/>
                </a:solidFill>
                <a:latin typeface="Tahoma" panose="020B0604030504040204" pitchFamily="34" charset="0"/>
              </a:defRPr>
            </a:lvl9pPr>
          </a:lstStyle>
          <a:p>
            <a:fld id="{714F696B-72E7-4601-A696-CB71E70C1786}" type="slidenum">
              <a:rPr lang="en-US" altLang="es-ES" sz="1200">
                <a:solidFill>
                  <a:schemeClr val="tx1"/>
                </a:solidFill>
                <a:latin typeface="Times New Roman" panose="02020603050405020304" pitchFamily="18" charset="0"/>
              </a:rPr>
              <a:pPr/>
              <a:t>92</a:t>
            </a:fld>
            <a:endParaRPr lang="en-US" altLang="es-ES" sz="1200">
              <a:solidFill>
                <a:schemeClr val="tx1"/>
              </a:solidFill>
              <a:latin typeface="Times New Roman" panose="02020603050405020304" pitchFamily="18" charset="0"/>
            </a:endParaRPr>
          </a:p>
        </p:txBody>
      </p:sp>
    </p:spTree>
    <p:extLst>
      <p:ext uri="{BB962C8B-B14F-4D97-AF65-F5344CB8AC3E}">
        <p14:creationId xmlns:p14="http://schemas.microsoft.com/office/powerpoint/2010/main" val="4137417709"/>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1 Marcador de imagen de diapositiva"/>
          <p:cNvSpPr>
            <a:spLocks noGrp="1" noRot="1" noChangeAspect="1" noTextEdit="1"/>
          </p:cNvSpPr>
          <p:nvPr>
            <p:ph type="sldImg"/>
          </p:nvPr>
        </p:nvSpPr>
        <p:spPr>
          <a:ln/>
        </p:spPr>
      </p:sp>
      <p:sp>
        <p:nvSpPr>
          <p:cNvPr id="13315" name="2 Marcador de notas"/>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s-ES_tradnl" altLang="es-ES" smtClean="0"/>
          </a:p>
        </p:txBody>
      </p:sp>
      <p:sp>
        <p:nvSpPr>
          <p:cNvPr id="13316" name="3 Marcador de número de diapositiva"/>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900">
                <a:solidFill>
                  <a:srgbClr val="002AB0"/>
                </a:solidFill>
                <a:latin typeface="Tahoma" panose="020B0604030504040204" pitchFamily="34" charset="0"/>
              </a:defRPr>
            </a:lvl1pPr>
            <a:lvl2pPr marL="711449" indent="-273634">
              <a:defRPr sz="1900">
                <a:solidFill>
                  <a:srgbClr val="002AB0"/>
                </a:solidFill>
                <a:latin typeface="Tahoma" panose="020B0604030504040204" pitchFamily="34" charset="0"/>
              </a:defRPr>
            </a:lvl2pPr>
            <a:lvl3pPr marL="1094537" indent="-218907">
              <a:defRPr sz="1900">
                <a:solidFill>
                  <a:srgbClr val="002AB0"/>
                </a:solidFill>
                <a:latin typeface="Tahoma" panose="020B0604030504040204" pitchFamily="34" charset="0"/>
              </a:defRPr>
            </a:lvl3pPr>
            <a:lvl4pPr marL="1532352" indent="-218907">
              <a:defRPr sz="1900">
                <a:solidFill>
                  <a:srgbClr val="002AB0"/>
                </a:solidFill>
                <a:latin typeface="Tahoma" panose="020B0604030504040204" pitchFamily="34" charset="0"/>
              </a:defRPr>
            </a:lvl4pPr>
            <a:lvl5pPr marL="1970166" indent="-218907">
              <a:defRPr sz="1900">
                <a:solidFill>
                  <a:srgbClr val="002AB0"/>
                </a:solidFill>
                <a:latin typeface="Tahoma" panose="020B0604030504040204" pitchFamily="34" charset="0"/>
              </a:defRPr>
            </a:lvl5pPr>
            <a:lvl6pPr marL="2407981" indent="-218907" eaLnBrk="0" fontAlgn="base" hangingPunct="0">
              <a:spcBef>
                <a:spcPct val="0"/>
              </a:spcBef>
              <a:spcAft>
                <a:spcPct val="0"/>
              </a:spcAft>
              <a:defRPr sz="1900">
                <a:solidFill>
                  <a:srgbClr val="002AB0"/>
                </a:solidFill>
                <a:latin typeface="Tahoma" panose="020B0604030504040204" pitchFamily="34" charset="0"/>
              </a:defRPr>
            </a:lvl6pPr>
            <a:lvl7pPr marL="2845796" indent="-218907" eaLnBrk="0" fontAlgn="base" hangingPunct="0">
              <a:spcBef>
                <a:spcPct val="0"/>
              </a:spcBef>
              <a:spcAft>
                <a:spcPct val="0"/>
              </a:spcAft>
              <a:defRPr sz="1900">
                <a:solidFill>
                  <a:srgbClr val="002AB0"/>
                </a:solidFill>
                <a:latin typeface="Tahoma" panose="020B0604030504040204" pitchFamily="34" charset="0"/>
              </a:defRPr>
            </a:lvl7pPr>
            <a:lvl8pPr marL="3283610" indent="-218907" eaLnBrk="0" fontAlgn="base" hangingPunct="0">
              <a:spcBef>
                <a:spcPct val="0"/>
              </a:spcBef>
              <a:spcAft>
                <a:spcPct val="0"/>
              </a:spcAft>
              <a:defRPr sz="1900">
                <a:solidFill>
                  <a:srgbClr val="002AB0"/>
                </a:solidFill>
                <a:latin typeface="Tahoma" panose="020B0604030504040204" pitchFamily="34" charset="0"/>
              </a:defRPr>
            </a:lvl8pPr>
            <a:lvl9pPr marL="3721425" indent="-218907" eaLnBrk="0" fontAlgn="base" hangingPunct="0">
              <a:spcBef>
                <a:spcPct val="0"/>
              </a:spcBef>
              <a:spcAft>
                <a:spcPct val="0"/>
              </a:spcAft>
              <a:defRPr sz="1900">
                <a:solidFill>
                  <a:srgbClr val="002AB0"/>
                </a:solidFill>
                <a:latin typeface="Tahoma" panose="020B0604030504040204" pitchFamily="34" charset="0"/>
              </a:defRPr>
            </a:lvl9pPr>
          </a:lstStyle>
          <a:p>
            <a:fld id="{714F696B-72E7-4601-A696-CB71E70C1786}" type="slidenum">
              <a:rPr lang="en-US" altLang="es-ES" sz="1200">
                <a:solidFill>
                  <a:schemeClr val="tx1"/>
                </a:solidFill>
                <a:latin typeface="Times New Roman" panose="02020603050405020304" pitchFamily="18" charset="0"/>
              </a:rPr>
              <a:pPr/>
              <a:t>93</a:t>
            </a:fld>
            <a:endParaRPr lang="en-US" altLang="es-ES" sz="1200">
              <a:solidFill>
                <a:schemeClr val="tx1"/>
              </a:solidFill>
              <a:latin typeface="Times New Roman" panose="02020603050405020304" pitchFamily="18" charset="0"/>
            </a:endParaRPr>
          </a:p>
        </p:txBody>
      </p:sp>
    </p:spTree>
    <p:extLst>
      <p:ext uri="{BB962C8B-B14F-4D97-AF65-F5344CB8AC3E}">
        <p14:creationId xmlns:p14="http://schemas.microsoft.com/office/powerpoint/2010/main" val="1068704879"/>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1 Marcador de imagen de diapositiva"/>
          <p:cNvSpPr>
            <a:spLocks noGrp="1" noRot="1" noChangeAspect="1" noTextEdit="1"/>
          </p:cNvSpPr>
          <p:nvPr>
            <p:ph type="sldImg"/>
          </p:nvPr>
        </p:nvSpPr>
        <p:spPr>
          <a:ln/>
        </p:spPr>
      </p:sp>
      <p:sp>
        <p:nvSpPr>
          <p:cNvPr id="13315" name="2 Marcador de notas"/>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s-ES_tradnl" altLang="es-ES" smtClean="0"/>
          </a:p>
        </p:txBody>
      </p:sp>
      <p:sp>
        <p:nvSpPr>
          <p:cNvPr id="13316" name="3 Marcador de número de diapositiva"/>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900">
                <a:solidFill>
                  <a:srgbClr val="002AB0"/>
                </a:solidFill>
                <a:latin typeface="Tahoma" panose="020B0604030504040204" pitchFamily="34" charset="0"/>
              </a:defRPr>
            </a:lvl1pPr>
            <a:lvl2pPr marL="711449" indent="-273634">
              <a:defRPr sz="1900">
                <a:solidFill>
                  <a:srgbClr val="002AB0"/>
                </a:solidFill>
                <a:latin typeface="Tahoma" panose="020B0604030504040204" pitchFamily="34" charset="0"/>
              </a:defRPr>
            </a:lvl2pPr>
            <a:lvl3pPr marL="1094537" indent="-218907">
              <a:defRPr sz="1900">
                <a:solidFill>
                  <a:srgbClr val="002AB0"/>
                </a:solidFill>
                <a:latin typeface="Tahoma" panose="020B0604030504040204" pitchFamily="34" charset="0"/>
              </a:defRPr>
            </a:lvl3pPr>
            <a:lvl4pPr marL="1532352" indent="-218907">
              <a:defRPr sz="1900">
                <a:solidFill>
                  <a:srgbClr val="002AB0"/>
                </a:solidFill>
                <a:latin typeface="Tahoma" panose="020B0604030504040204" pitchFamily="34" charset="0"/>
              </a:defRPr>
            </a:lvl4pPr>
            <a:lvl5pPr marL="1970166" indent="-218907">
              <a:defRPr sz="1900">
                <a:solidFill>
                  <a:srgbClr val="002AB0"/>
                </a:solidFill>
                <a:latin typeface="Tahoma" panose="020B0604030504040204" pitchFamily="34" charset="0"/>
              </a:defRPr>
            </a:lvl5pPr>
            <a:lvl6pPr marL="2407981" indent="-218907" eaLnBrk="0" fontAlgn="base" hangingPunct="0">
              <a:spcBef>
                <a:spcPct val="0"/>
              </a:spcBef>
              <a:spcAft>
                <a:spcPct val="0"/>
              </a:spcAft>
              <a:defRPr sz="1900">
                <a:solidFill>
                  <a:srgbClr val="002AB0"/>
                </a:solidFill>
                <a:latin typeface="Tahoma" panose="020B0604030504040204" pitchFamily="34" charset="0"/>
              </a:defRPr>
            </a:lvl6pPr>
            <a:lvl7pPr marL="2845796" indent="-218907" eaLnBrk="0" fontAlgn="base" hangingPunct="0">
              <a:spcBef>
                <a:spcPct val="0"/>
              </a:spcBef>
              <a:spcAft>
                <a:spcPct val="0"/>
              </a:spcAft>
              <a:defRPr sz="1900">
                <a:solidFill>
                  <a:srgbClr val="002AB0"/>
                </a:solidFill>
                <a:latin typeface="Tahoma" panose="020B0604030504040204" pitchFamily="34" charset="0"/>
              </a:defRPr>
            </a:lvl7pPr>
            <a:lvl8pPr marL="3283610" indent="-218907" eaLnBrk="0" fontAlgn="base" hangingPunct="0">
              <a:spcBef>
                <a:spcPct val="0"/>
              </a:spcBef>
              <a:spcAft>
                <a:spcPct val="0"/>
              </a:spcAft>
              <a:defRPr sz="1900">
                <a:solidFill>
                  <a:srgbClr val="002AB0"/>
                </a:solidFill>
                <a:latin typeface="Tahoma" panose="020B0604030504040204" pitchFamily="34" charset="0"/>
              </a:defRPr>
            </a:lvl8pPr>
            <a:lvl9pPr marL="3721425" indent="-218907" eaLnBrk="0" fontAlgn="base" hangingPunct="0">
              <a:spcBef>
                <a:spcPct val="0"/>
              </a:spcBef>
              <a:spcAft>
                <a:spcPct val="0"/>
              </a:spcAft>
              <a:defRPr sz="1900">
                <a:solidFill>
                  <a:srgbClr val="002AB0"/>
                </a:solidFill>
                <a:latin typeface="Tahoma" panose="020B0604030504040204" pitchFamily="34" charset="0"/>
              </a:defRPr>
            </a:lvl9pPr>
          </a:lstStyle>
          <a:p>
            <a:fld id="{714F696B-72E7-4601-A696-CB71E70C1786}" type="slidenum">
              <a:rPr lang="en-US" altLang="es-ES" sz="1200">
                <a:solidFill>
                  <a:schemeClr val="tx1"/>
                </a:solidFill>
                <a:latin typeface="Times New Roman" panose="02020603050405020304" pitchFamily="18" charset="0"/>
              </a:rPr>
              <a:pPr/>
              <a:t>94</a:t>
            </a:fld>
            <a:endParaRPr lang="en-US" altLang="es-ES" sz="1200">
              <a:solidFill>
                <a:schemeClr val="tx1"/>
              </a:solidFill>
              <a:latin typeface="Times New Roman" panose="02020603050405020304" pitchFamily="18" charset="0"/>
            </a:endParaRPr>
          </a:p>
        </p:txBody>
      </p:sp>
    </p:spTree>
    <p:extLst>
      <p:ext uri="{BB962C8B-B14F-4D97-AF65-F5344CB8AC3E}">
        <p14:creationId xmlns:p14="http://schemas.microsoft.com/office/powerpoint/2010/main" val="2027026946"/>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1 Marcador de imagen de diapositiva"/>
          <p:cNvSpPr>
            <a:spLocks noGrp="1" noRot="1" noChangeAspect="1" noTextEdit="1"/>
          </p:cNvSpPr>
          <p:nvPr>
            <p:ph type="sldImg"/>
          </p:nvPr>
        </p:nvSpPr>
        <p:spPr>
          <a:ln/>
        </p:spPr>
      </p:sp>
      <p:sp>
        <p:nvSpPr>
          <p:cNvPr id="13315" name="2 Marcador de notas"/>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s-ES_tradnl" altLang="es-ES" smtClean="0"/>
          </a:p>
        </p:txBody>
      </p:sp>
      <p:sp>
        <p:nvSpPr>
          <p:cNvPr id="13316" name="3 Marcador de número de diapositiva"/>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900">
                <a:solidFill>
                  <a:srgbClr val="002AB0"/>
                </a:solidFill>
                <a:latin typeface="Tahoma" panose="020B0604030504040204" pitchFamily="34" charset="0"/>
              </a:defRPr>
            </a:lvl1pPr>
            <a:lvl2pPr marL="711449" indent="-273634">
              <a:defRPr sz="1900">
                <a:solidFill>
                  <a:srgbClr val="002AB0"/>
                </a:solidFill>
                <a:latin typeface="Tahoma" panose="020B0604030504040204" pitchFamily="34" charset="0"/>
              </a:defRPr>
            </a:lvl2pPr>
            <a:lvl3pPr marL="1094537" indent="-218907">
              <a:defRPr sz="1900">
                <a:solidFill>
                  <a:srgbClr val="002AB0"/>
                </a:solidFill>
                <a:latin typeface="Tahoma" panose="020B0604030504040204" pitchFamily="34" charset="0"/>
              </a:defRPr>
            </a:lvl3pPr>
            <a:lvl4pPr marL="1532352" indent="-218907">
              <a:defRPr sz="1900">
                <a:solidFill>
                  <a:srgbClr val="002AB0"/>
                </a:solidFill>
                <a:latin typeface="Tahoma" panose="020B0604030504040204" pitchFamily="34" charset="0"/>
              </a:defRPr>
            </a:lvl4pPr>
            <a:lvl5pPr marL="1970166" indent="-218907">
              <a:defRPr sz="1900">
                <a:solidFill>
                  <a:srgbClr val="002AB0"/>
                </a:solidFill>
                <a:latin typeface="Tahoma" panose="020B0604030504040204" pitchFamily="34" charset="0"/>
              </a:defRPr>
            </a:lvl5pPr>
            <a:lvl6pPr marL="2407981" indent="-218907" eaLnBrk="0" fontAlgn="base" hangingPunct="0">
              <a:spcBef>
                <a:spcPct val="0"/>
              </a:spcBef>
              <a:spcAft>
                <a:spcPct val="0"/>
              </a:spcAft>
              <a:defRPr sz="1900">
                <a:solidFill>
                  <a:srgbClr val="002AB0"/>
                </a:solidFill>
                <a:latin typeface="Tahoma" panose="020B0604030504040204" pitchFamily="34" charset="0"/>
              </a:defRPr>
            </a:lvl6pPr>
            <a:lvl7pPr marL="2845796" indent="-218907" eaLnBrk="0" fontAlgn="base" hangingPunct="0">
              <a:spcBef>
                <a:spcPct val="0"/>
              </a:spcBef>
              <a:spcAft>
                <a:spcPct val="0"/>
              </a:spcAft>
              <a:defRPr sz="1900">
                <a:solidFill>
                  <a:srgbClr val="002AB0"/>
                </a:solidFill>
                <a:latin typeface="Tahoma" panose="020B0604030504040204" pitchFamily="34" charset="0"/>
              </a:defRPr>
            </a:lvl7pPr>
            <a:lvl8pPr marL="3283610" indent="-218907" eaLnBrk="0" fontAlgn="base" hangingPunct="0">
              <a:spcBef>
                <a:spcPct val="0"/>
              </a:spcBef>
              <a:spcAft>
                <a:spcPct val="0"/>
              </a:spcAft>
              <a:defRPr sz="1900">
                <a:solidFill>
                  <a:srgbClr val="002AB0"/>
                </a:solidFill>
                <a:latin typeface="Tahoma" panose="020B0604030504040204" pitchFamily="34" charset="0"/>
              </a:defRPr>
            </a:lvl8pPr>
            <a:lvl9pPr marL="3721425" indent="-218907" eaLnBrk="0" fontAlgn="base" hangingPunct="0">
              <a:spcBef>
                <a:spcPct val="0"/>
              </a:spcBef>
              <a:spcAft>
                <a:spcPct val="0"/>
              </a:spcAft>
              <a:defRPr sz="1900">
                <a:solidFill>
                  <a:srgbClr val="002AB0"/>
                </a:solidFill>
                <a:latin typeface="Tahoma" panose="020B0604030504040204" pitchFamily="34" charset="0"/>
              </a:defRPr>
            </a:lvl9pPr>
          </a:lstStyle>
          <a:p>
            <a:fld id="{714F696B-72E7-4601-A696-CB71E70C1786}" type="slidenum">
              <a:rPr lang="en-US" altLang="es-ES" sz="1200">
                <a:solidFill>
                  <a:schemeClr val="tx1"/>
                </a:solidFill>
                <a:latin typeface="Times New Roman" panose="02020603050405020304" pitchFamily="18" charset="0"/>
              </a:rPr>
              <a:pPr/>
              <a:t>95</a:t>
            </a:fld>
            <a:endParaRPr lang="en-US" altLang="es-ES" sz="1200">
              <a:solidFill>
                <a:schemeClr val="tx1"/>
              </a:solidFill>
              <a:latin typeface="Times New Roman" panose="02020603050405020304" pitchFamily="18" charset="0"/>
            </a:endParaRPr>
          </a:p>
        </p:txBody>
      </p:sp>
    </p:spTree>
    <p:extLst>
      <p:ext uri="{BB962C8B-B14F-4D97-AF65-F5344CB8AC3E}">
        <p14:creationId xmlns:p14="http://schemas.microsoft.com/office/powerpoint/2010/main" val="290880502"/>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1 Marcador de imagen de diapositiva"/>
          <p:cNvSpPr>
            <a:spLocks noGrp="1" noRot="1" noChangeAspect="1" noTextEdit="1"/>
          </p:cNvSpPr>
          <p:nvPr>
            <p:ph type="sldImg"/>
          </p:nvPr>
        </p:nvSpPr>
        <p:spPr>
          <a:ln/>
        </p:spPr>
      </p:sp>
      <p:sp>
        <p:nvSpPr>
          <p:cNvPr id="13315" name="2 Marcador de notas"/>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s-ES_tradnl" altLang="es-ES" smtClean="0"/>
          </a:p>
        </p:txBody>
      </p:sp>
      <p:sp>
        <p:nvSpPr>
          <p:cNvPr id="13316" name="3 Marcador de número de diapositiva"/>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900">
                <a:solidFill>
                  <a:srgbClr val="002AB0"/>
                </a:solidFill>
                <a:latin typeface="Tahoma" panose="020B0604030504040204" pitchFamily="34" charset="0"/>
              </a:defRPr>
            </a:lvl1pPr>
            <a:lvl2pPr marL="711449" indent="-273634">
              <a:defRPr sz="1900">
                <a:solidFill>
                  <a:srgbClr val="002AB0"/>
                </a:solidFill>
                <a:latin typeface="Tahoma" panose="020B0604030504040204" pitchFamily="34" charset="0"/>
              </a:defRPr>
            </a:lvl2pPr>
            <a:lvl3pPr marL="1094537" indent="-218907">
              <a:defRPr sz="1900">
                <a:solidFill>
                  <a:srgbClr val="002AB0"/>
                </a:solidFill>
                <a:latin typeface="Tahoma" panose="020B0604030504040204" pitchFamily="34" charset="0"/>
              </a:defRPr>
            </a:lvl3pPr>
            <a:lvl4pPr marL="1532352" indent="-218907">
              <a:defRPr sz="1900">
                <a:solidFill>
                  <a:srgbClr val="002AB0"/>
                </a:solidFill>
                <a:latin typeface="Tahoma" panose="020B0604030504040204" pitchFamily="34" charset="0"/>
              </a:defRPr>
            </a:lvl4pPr>
            <a:lvl5pPr marL="1970166" indent="-218907">
              <a:defRPr sz="1900">
                <a:solidFill>
                  <a:srgbClr val="002AB0"/>
                </a:solidFill>
                <a:latin typeface="Tahoma" panose="020B0604030504040204" pitchFamily="34" charset="0"/>
              </a:defRPr>
            </a:lvl5pPr>
            <a:lvl6pPr marL="2407981" indent="-218907" eaLnBrk="0" fontAlgn="base" hangingPunct="0">
              <a:spcBef>
                <a:spcPct val="0"/>
              </a:spcBef>
              <a:spcAft>
                <a:spcPct val="0"/>
              </a:spcAft>
              <a:defRPr sz="1900">
                <a:solidFill>
                  <a:srgbClr val="002AB0"/>
                </a:solidFill>
                <a:latin typeface="Tahoma" panose="020B0604030504040204" pitchFamily="34" charset="0"/>
              </a:defRPr>
            </a:lvl6pPr>
            <a:lvl7pPr marL="2845796" indent="-218907" eaLnBrk="0" fontAlgn="base" hangingPunct="0">
              <a:spcBef>
                <a:spcPct val="0"/>
              </a:spcBef>
              <a:spcAft>
                <a:spcPct val="0"/>
              </a:spcAft>
              <a:defRPr sz="1900">
                <a:solidFill>
                  <a:srgbClr val="002AB0"/>
                </a:solidFill>
                <a:latin typeface="Tahoma" panose="020B0604030504040204" pitchFamily="34" charset="0"/>
              </a:defRPr>
            </a:lvl7pPr>
            <a:lvl8pPr marL="3283610" indent="-218907" eaLnBrk="0" fontAlgn="base" hangingPunct="0">
              <a:spcBef>
                <a:spcPct val="0"/>
              </a:spcBef>
              <a:spcAft>
                <a:spcPct val="0"/>
              </a:spcAft>
              <a:defRPr sz="1900">
                <a:solidFill>
                  <a:srgbClr val="002AB0"/>
                </a:solidFill>
                <a:latin typeface="Tahoma" panose="020B0604030504040204" pitchFamily="34" charset="0"/>
              </a:defRPr>
            </a:lvl8pPr>
            <a:lvl9pPr marL="3721425" indent="-218907" eaLnBrk="0" fontAlgn="base" hangingPunct="0">
              <a:spcBef>
                <a:spcPct val="0"/>
              </a:spcBef>
              <a:spcAft>
                <a:spcPct val="0"/>
              </a:spcAft>
              <a:defRPr sz="1900">
                <a:solidFill>
                  <a:srgbClr val="002AB0"/>
                </a:solidFill>
                <a:latin typeface="Tahoma" panose="020B0604030504040204" pitchFamily="34" charset="0"/>
              </a:defRPr>
            </a:lvl9pPr>
          </a:lstStyle>
          <a:p>
            <a:fld id="{714F696B-72E7-4601-A696-CB71E70C1786}" type="slidenum">
              <a:rPr lang="en-US" altLang="es-ES" sz="1200">
                <a:solidFill>
                  <a:schemeClr val="tx1"/>
                </a:solidFill>
                <a:latin typeface="Times New Roman" panose="02020603050405020304" pitchFamily="18" charset="0"/>
              </a:rPr>
              <a:pPr/>
              <a:t>96</a:t>
            </a:fld>
            <a:endParaRPr lang="en-US" altLang="es-ES" sz="1200">
              <a:solidFill>
                <a:schemeClr val="tx1"/>
              </a:solidFill>
              <a:latin typeface="Times New Roman" panose="02020603050405020304" pitchFamily="18" charset="0"/>
            </a:endParaRPr>
          </a:p>
        </p:txBody>
      </p:sp>
    </p:spTree>
    <p:extLst>
      <p:ext uri="{BB962C8B-B14F-4D97-AF65-F5344CB8AC3E}">
        <p14:creationId xmlns:p14="http://schemas.microsoft.com/office/powerpoint/2010/main" val="2008988422"/>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1 Marcador de imagen de diapositiva"/>
          <p:cNvSpPr>
            <a:spLocks noGrp="1" noRot="1" noChangeAspect="1" noTextEdit="1"/>
          </p:cNvSpPr>
          <p:nvPr>
            <p:ph type="sldImg"/>
          </p:nvPr>
        </p:nvSpPr>
        <p:spPr>
          <a:ln/>
        </p:spPr>
      </p:sp>
      <p:sp>
        <p:nvSpPr>
          <p:cNvPr id="13315" name="2 Marcador de notas"/>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s-ES_tradnl" altLang="es-ES" smtClean="0"/>
          </a:p>
        </p:txBody>
      </p:sp>
      <p:sp>
        <p:nvSpPr>
          <p:cNvPr id="13316" name="3 Marcador de número de diapositiva"/>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900">
                <a:solidFill>
                  <a:srgbClr val="002AB0"/>
                </a:solidFill>
                <a:latin typeface="Tahoma" panose="020B0604030504040204" pitchFamily="34" charset="0"/>
              </a:defRPr>
            </a:lvl1pPr>
            <a:lvl2pPr marL="711449" indent="-273634">
              <a:defRPr sz="1900">
                <a:solidFill>
                  <a:srgbClr val="002AB0"/>
                </a:solidFill>
                <a:latin typeface="Tahoma" panose="020B0604030504040204" pitchFamily="34" charset="0"/>
              </a:defRPr>
            </a:lvl2pPr>
            <a:lvl3pPr marL="1094537" indent="-218907">
              <a:defRPr sz="1900">
                <a:solidFill>
                  <a:srgbClr val="002AB0"/>
                </a:solidFill>
                <a:latin typeface="Tahoma" panose="020B0604030504040204" pitchFamily="34" charset="0"/>
              </a:defRPr>
            </a:lvl3pPr>
            <a:lvl4pPr marL="1532352" indent="-218907">
              <a:defRPr sz="1900">
                <a:solidFill>
                  <a:srgbClr val="002AB0"/>
                </a:solidFill>
                <a:latin typeface="Tahoma" panose="020B0604030504040204" pitchFamily="34" charset="0"/>
              </a:defRPr>
            </a:lvl4pPr>
            <a:lvl5pPr marL="1970166" indent="-218907">
              <a:defRPr sz="1900">
                <a:solidFill>
                  <a:srgbClr val="002AB0"/>
                </a:solidFill>
                <a:latin typeface="Tahoma" panose="020B0604030504040204" pitchFamily="34" charset="0"/>
              </a:defRPr>
            </a:lvl5pPr>
            <a:lvl6pPr marL="2407981" indent="-218907" eaLnBrk="0" fontAlgn="base" hangingPunct="0">
              <a:spcBef>
                <a:spcPct val="0"/>
              </a:spcBef>
              <a:spcAft>
                <a:spcPct val="0"/>
              </a:spcAft>
              <a:defRPr sz="1900">
                <a:solidFill>
                  <a:srgbClr val="002AB0"/>
                </a:solidFill>
                <a:latin typeface="Tahoma" panose="020B0604030504040204" pitchFamily="34" charset="0"/>
              </a:defRPr>
            </a:lvl6pPr>
            <a:lvl7pPr marL="2845796" indent="-218907" eaLnBrk="0" fontAlgn="base" hangingPunct="0">
              <a:spcBef>
                <a:spcPct val="0"/>
              </a:spcBef>
              <a:spcAft>
                <a:spcPct val="0"/>
              </a:spcAft>
              <a:defRPr sz="1900">
                <a:solidFill>
                  <a:srgbClr val="002AB0"/>
                </a:solidFill>
                <a:latin typeface="Tahoma" panose="020B0604030504040204" pitchFamily="34" charset="0"/>
              </a:defRPr>
            </a:lvl7pPr>
            <a:lvl8pPr marL="3283610" indent="-218907" eaLnBrk="0" fontAlgn="base" hangingPunct="0">
              <a:spcBef>
                <a:spcPct val="0"/>
              </a:spcBef>
              <a:spcAft>
                <a:spcPct val="0"/>
              </a:spcAft>
              <a:defRPr sz="1900">
                <a:solidFill>
                  <a:srgbClr val="002AB0"/>
                </a:solidFill>
                <a:latin typeface="Tahoma" panose="020B0604030504040204" pitchFamily="34" charset="0"/>
              </a:defRPr>
            </a:lvl8pPr>
            <a:lvl9pPr marL="3721425" indent="-218907" eaLnBrk="0" fontAlgn="base" hangingPunct="0">
              <a:spcBef>
                <a:spcPct val="0"/>
              </a:spcBef>
              <a:spcAft>
                <a:spcPct val="0"/>
              </a:spcAft>
              <a:defRPr sz="1900">
                <a:solidFill>
                  <a:srgbClr val="002AB0"/>
                </a:solidFill>
                <a:latin typeface="Tahoma" panose="020B0604030504040204" pitchFamily="34" charset="0"/>
              </a:defRPr>
            </a:lvl9pPr>
          </a:lstStyle>
          <a:p>
            <a:fld id="{714F696B-72E7-4601-A696-CB71E70C1786}" type="slidenum">
              <a:rPr lang="en-US" altLang="es-ES" sz="1200">
                <a:solidFill>
                  <a:schemeClr val="tx1"/>
                </a:solidFill>
                <a:latin typeface="Times New Roman" panose="02020603050405020304" pitchFamily="18" charset="0"/>
              </a:rPr>
              <a:pPr/>
              <a:t>97</a:t>
            </a:fld>
            <a:endParaRPr lang="en-US" altLang="es-ES" sz="1200">
              <a:solidFill>
                <a:schemeClr val="tx1"/>
              </a:solidFill>
              <a:latin typeface="Times New Roman" panose="02020603050405020304" pitchFamily="18" charset="0"/>
            </a:endParaRPr>
          </a:p>
        </p:txBody>
      </p:sp>
    </p:spTree>
    <p:extLst>
      <p:ext uri="{BB962C8B-B14F-4D97-AF65-F5344CB8AC3E}">
        <p14:creationId xmlns:p14="http://schemas.microsoft.com/office/powerpoint/2010/main" val="281574526"/>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1 Marcador de imagen de diapositiva"/>
          <p:cNvSpPr>
            <a:spLocks noGrp="1" noRot="1" noChangeAspect="1" noTextEdit="1"/>
          </p:cNvSpPr>
          <p:nvPr>
            <p:ph type="sldImg"/>
          </p:nvPr>
        </p:nvSpPr>
        <p:spPr>
          <a:ln/>
        </p:spPr>
      </p:sp>
      <p:sp>
        <p:nvSpPr>
          <p:cNvPr id="13315" name="2 Marcador de notas"/>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s-ES_tradnl" altLang="es-ES" smtClean="0"/>
          </a:p>
        </p:txBody>
      </p:sp>
      <p:sp>
        <p:nvSpPr>
          <p:cNvPr id="13316" name="3 Marcador de número de diapositiva"/>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900">
                <a:solidFill>
                  <a:srgbClr val="002AB0"/>
                </a:solidFill>
                <a:latin typeface="Tahoma" panose="020B0604030504040204" pitchFamily="34" charset="0"/>
              </a:defRPr>
            </a:lvl1pPr>
            <a:lvl2pPr marL="711449" indent="-273634">
              <a:defRPr sz="1900">
                <a:solidFill>
                  <a:srgbClr val="002AB0"/>
                </a:solidFill>
                <a:latin typeface="Tahoma" panose="020B0604030504040204" pitchFamily="34" charset="0"/>
              </a:defRPr>
            </a:lvl2pPr>
            <a:lvl3pPr marL="1094537" indent="-218907">
              <a:defRPr sz="1900">
                <a:solidFill>
                  <a:srgbClr val="002AB0"/>
                </a:solidFill>
                <a:latin typeface="Tahoma" panose="020B0604030504040204" pitchFamily="34" charset="0"/>
              </a:defRPr>
            </a:lvl3pPr>
            <a:lvl4pPr marL="1532352" indent="-218907">
              <a:defRPr sz="1900">
                <a:solidFill>
                  <a:srgbClr val="002AB0"/>
                </a:solidFill>
                <a:latin typeface="Tahoma" panose="020B0604030504040204" pitchFamily="34" charset="0"/>
              </a:defRPr>
            </a:lvl4pPr>
            <a:lvl5pPr marL="1970166" indent="-218907">
              <a:defRPr sz="1900">
                <a:solidFill>
                  <a:srgbClr val="002AB0"/>
                </a:solidFill>
                <a:latin typeface="Tahoma" panose="020B0604030504040204" pitchFamily="34" charset="0"/>
              </a:defRPr>
            </a:lvl5pPr>
            <a:lvl6pPr marL="2407981" indent="-218907" eaLnBrk="0" fontAlgn="base" hangingPunct="0">
              <a:spcBef>
                <a:spcPct val="0"/>
              </a:spcBef>
              <a:spcAft>
                <a:spcPct val="0"/>
              </a:spcAft>
              <a:defRPr sz="1900">
                <a:solidFill>
                  <a:srgbClr val="002AB0"/>
                </a:solidFill>
                <a:latin typeface="Tahoma" panose="020B0604030504040204" pitchFamily="34" charset="0"/>
              </a:defRPr>
            </a:lvl6pPr>
            <a:lvl7pPr marL="2845796" indent="-218907" eaLnBrk="0" fontAlgn="base" hangingPunct="0">
              <a:spcBef>
                <a:spcPct val="0"/>
              </a:spcBef>
              <a:spcAft>
                <a:spcPct val="0"/>
              </a:spcAft>
              <a:defRPr sz="1900">
                <a:solidFill>
                  <a:srgbClr val="002AB0"/>
                </a:solidFill>
                <a:latin typeface="Tahoma" panose="020B0604030504040204" pitchFamily="34" charset="0"/>
              </a:defRPr>
            </a:lvl7pPr>
            <a:lvl8pPr marL="3283610" indent="-218907" eaLnBrk="0" fontAlgn="base" hangingPunct="0">
              <a:spcBef>
                <a:spcPct val="0"/>
              </a:spcBef>
              <a:spcAft>
                <a:spcPct val="0"/>
              </a:spcAft>
              <a:defRPr sz="1900">
                <a:solidFill>
                  <a:srgbClr val="002AB0"/>
                </a:solidFill>
                <a:latin typeface="Tahoma" panose="020B0604030504040204" pitchFamily="34" charset="0"/>
              </a:defRPr>
            </a:lvl8pPr>
            <a:lvl9pPr marL="3721425" indent="-218907" eaLnBrk="0" fontAlgn="base" hangingPunct="0">
              <a:spcBef>
                <a:spcPct val="0"/>
              </a:spcBef>
              <a:spcAft>
                <a:spcPct val="0"/>
              </a:spcAft>
              <a:defRPr sz="1900">
                <a:solidFill>
                  <a:srgbClr val="002AB0"/>
                </a:solidFill>
                <a:latin typeface="Tahoma" panose="020B0604030504040204" pitchFamily="34" charset="0"/>
              </a:defRPr>
            </a:lvl9pPr>
          </a:lstStyle>
          <a:p>
            <a:fld id="{714F696B-72E7-4601-A696-CB71E70C1786}" type="slidenum">
              <a:rPr lang="en-US" altLang="es-ES" sz="1200">
                <a:solidFill>
                  <a:schemeClr val="tx1"/>
                </a:solidFill>
                <a:latin typeface="Times New Roman" panose="02020603050405020304" pitchFamily="18" charset="0"/>
              </a:rPr>
              <a:pPr/>
              <a:t>98</a:t>
            </a:fld>
            <a:endParaRPr lang="en-US" altLang="es-ES" sz="1200">
              <a:solidFill>
                <a:schemeClr val="tx1"/>
              </a:solidFill>
              <a:latin typeface="Times New Roman" panose="02020603050405020304" pitchFamily="18" charset="0"/>
            </a:endParaRPr>
          </a:p>
        </p:txBody>
      </p:sp>
    </p:spTree>
    <p:extLst>
      <p:ext uri="{BB962C8B-B14F-4D97-AF65-F5344CB8AC3E}">
        <p14:creationId xmlns:p14="http://schemas.microsoft.com/office/powerpoint/2010/main" val="1604540016"/>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900">
                <a:solidFill>
                  <a:srgbClr val="002AB0"/>
                </a:solidFill>
                <a:latin typeface="Tahoma" panose="020B0604030504040204" pitchFamily="34" charset="0"/>
              </a:defRPr>
            </a:lvl1pPr>
            <a:lvl2pPr marL="711449" indent="-273634">
              <a:defRPr sz="1900">
                <a:solidFill>
                  <a:srgbClr val="002AB0"/>
                </a:solidFill>
                <a:latin typeface="Tahoma" panose="020B0604030504040204" pitchFamily="34" charset="0"/>
              </a:defRPr>
            </a:lvl2pPr>
            <a:lvl3pPr marL="1094537" indent="-218907">
              <a:defRPr sz="1900">
                <a:solidFill>
                  <a:srgbClr val="002AB0"/>
                </a:solidFill>
                <a:latin typeface="Tahoma" panose="020B0604030504040204" pitchFamily="34" charset="0"/>
              </a:defRPr>
            </a:lvl3pPr>
            <a:lvl4pPr marL="1532352" indent="-218907">
              <a:defRPr sz="1900">
                <a:solidFill>
                  <a:srgbClr val="002AB0"/>
                </a:solidFill>
                <a:latin typeface="Tahoma" panose="020B0604030504040204" pitchFamily="34" charset="0"/>
              </a:defRPr>
            </a:lvl4pPr>
            <a:lvl5pPr marL="1970166" indent="-218907">
              <a:defRPr sz="1900">
                <a:solidFill>
                  <a:srgbClr val="002AB0"/>
                </a:solidFill>
                <a:latin typeface="Tahoma" panose="020B0604030504040204" pitchFamily="34" charset="0"/>
              </a:defRPr>
            </a:lvl5pPr>
            <a:lvl6pPr marL="2407981" indent="-218907" eaLnBrk="0" fontAlgn="base" hangingPunct="0">
              <a:spcBef>
                <a:spcPct val="0"/>
              </a:spcBef>
              <a:spcAft>
                <a:spcPct val="0"/>
              </a:spcAft>
              <a:defRPr sz="1900">
                <a:solidFill>
                  <a:srgbClr val="002AB0"/>
                </a:solidFill>
                <a:latin typeface="Tahoma" panose="020B0604030504040204" pitchFamily="34" charset="0"/>
              </a:defRPr>
            </a:lvl6pPr>
            <a:lvl7pPr marL="2845796" indent="-218907" eaLnBrk="0" fontAlgn="base" hangingPunct="0">
              <a:spcBef>
                <a:spcPct val="0"/>
              </a:spcBef>
              <a:spcAft>
                <a:spcPct val="0"/>
              </a:spcAft>
              <a:defRPr sz="1900">
                <a:solidFill>
                  <a:srgbClr val="002AB0"/>
                </a:solidFill>
                <a:latin typeface="Tahoma" panose="020B0604030504040204" pitchFamily="34" charset="0"/>
              </a:defRPr>
            </a:lvl7pPr>
            <a:lvl8pPr marL="3283610" indent="-218907" eaLnBrk="0" fontAlgn="base" hangingPunct="0">
              <a:spcBef>
                <a:spcPct val="0"/>
              </a:spcBef>
              <a:spcAft>
                <a:spcPct val="0"/>
              </a:spcAft>
              <a:defRPr sz="1900">
                <a:solidFill>
                  <a:srgbClr val="002AB0"/>
                </a:solidFill>
                <a:latin typeface="Tahoma" panose="020B0604030504040204" pitchFamily="34" charset="0"/>
              </a:defRPr>
            </a:lvl8pPr>
            <a:lvl9pPr marL="3721425" indent="-218907" eaLnBrk="0" fontAlgn="base" hangingPunct="0">
              <a:spcBef>
                <a:spcPct val="0"/>
              </a:spcBef>
              <a:spcAft>
                <a:spcPct val="0"/>
              </a:spcAft>
              <a:defRPr sz="1900">
                <a:solidFill>
                  <a:srgbClr val="002AB0"/>
                </a:solidFill>
                <a:latin typeface="Tahoma" panose="020B0604030504040204" pitchFamily="34" charset="0"/>
              </a:defRPr>
            </a:lvl9pPr>
          </a:lstStyle>
          <a:p>
            <a:fld id="{1F6620A8-2C95-4945-AE63-6676F9E06958}" type="slidenum">
              <a:rPr lang="en-US" altLang="es-ES" sz="1200">
                <a:solidFill>
                  <a:schemeClr val="tx1"/>
                </a:solidFill>
                <a:latin typeface="Times New Roman" panose="02020603050405020304" pitchFamily="18" charset="0"/>
              </a:rPr>
              <a:pPr/>
              <a:t>99</a:t>
            </a:fld>
            <a:endParaRPr lang="en-US" altLang="es-ES" sz="1200">
              <a:solidFill>
                <a:schemeClr val="tx1"/>
              </a:solidFill>
              <a:latin typeface="Times New Roman" panose="02020603050405020304" pitchFamily="18" charset="0"/>
            </a:endParaRPr>
          </a:p>
        </p:txBody>
      </p:sp>
      <p:sp>
        <p:nvSpPr>
          <p:cNvPr id="7171" name="Rectangle 2"/>
          <p:cNvSpPr>
            <a:spLocks noGrp="1" noRot="1" noChangeAspect="1" noChangeArrowheads="1" noTextEdit="1"/>
          </p:cNvSpPr>
          <p:nvPr>
            <p:ph type="sldImg"/>
          </p:nvPr>
        </p:nvSpPr>
        <p:spPr>
          <a:ln/>
        </p:spPr>
      </p:sp>
      <p:sp>
        <p:nvSpPr>
          <p:cNvPr id="71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es-ES" smtClean="0"/>
          </a:p>
        </p:txBody>
      </p:sp>
    </p:spTree>
    <p:extLst>
      <p:ext uri="{BB962C8B-B14F-4D97-AF65-F5344CB8AC3E}">
        <p14:creationId xmlns:p14="http://schemas.microsoft.com/office/powerpoint/2010/main" val="423342428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sp>
        <p:nvSpPr>
          <p:cNvPr id="4" name="Line 2"/>
          <p:cNvSpPr>
            <a:spLocks noChangeShapeType="1"/>
          </p:cNvSpPr>
          <p:nvPr/>
        </p:nvSpPr>
        <p:spPr bwMode="auto">
          <a:xfrm>
            <a:off x="7315200" y="1066800"/>
            <a:ext cx="0" cy="4495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s-ES"/>
          </a:p>
        </p:txBody>
      </p:sp>
      <p:grpSp>
        <p:nvGrpSpPr>
          <p:cNvPr id="5" name="Group 8"/>
          <p:cNvGrpSpPr>
            <a:grpSpLocks/>
          </p:cNvGrpSpPr>
          <p:nvPr/>
        </p:nvGrpSpPr>
        <p:grpSpPr bwMode="auto">
          <a:xfrm>
            <a:off x="7493000" y="2992438"/>
            <a:ext cx="1338263" cy="2189162"/>
            <a:chOff x="4704" y="1885"/>
            <a:chExt cx="843" cy="1379"/>
          </a:xfrm>
        </p:grpSpPr>
        <p:sp>
          <p:nvSpPr>
            <p:cNvPr id="6" name="Oval 9"/>
            <p:cNvSpPr>
              <a:spLocks noChangeArrowheads="1"/>
            </p:cNvSpPr>
            <p:nvPr/>
          </p:nvSpPr>
          <p:spPr bwMode="auto">
            <a:xfrm>
              <a:off x="4704" y="1885"/>
              <a:ext cx="127" cy="127"/>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gn="ctr">
                <a:lnSpc>
                  <a:spcPct val="90000"/>
                </a:lnSpc>
                <a:spcBef>
                  <a:spcPct val="30000"/>
                </a:spcBef>
                <a:buClr>
                  <a:schemeClr val="tx2"/>
                </a:buClr>
                <a:buFont typeface="Monotype Sorts" pitchFamily="2" charset="2"/>
                <a:buChar char="n"/>
                <a:defRPr sz="2000">
                  <a:solidFill>
                    <a:srgbClr val="002AB0"/>
                  </a:solidFill>
                  <a:latin typeface="Tahoma" panose="020B0604030504040204" pitchFamily="34" charset="0"/>
                </a:defRPr>
              </a:lvl1pPr>
              <a:lvl2pPr marL="742950" indent="-285750" algn="ctr">
                <a:lnSpc>
                  <a:spcPct val="90000"/>
                </a:lnSpc>
                <a:spcBef>
                  <a:spcPct val="30000"/>
                </a:spcBef>
                <a:buClr>
                  <a:schemeClr val="tx2"/>
                </a:buClr>
                <a:buFont typeface="Monotype Sorts" pitchFamily="2" charset="2"/>
                <a:buChar char="n"/>
                <a:defRPr sz="2000">
                  <a:solidFill>
                    <a:srgbClr val="002AB0"/>
                  </a:solidFill>
                  <a:latin typeface="Tahoma" panose="020B0604030504040204" pitchFamily="34" charset="0"/>
                </a:defRPr>
              </a:lvl2pPr>
              <a:lvl3pPr marL="1143000" indent="-228600" algn="ctr">
                <a:lnSpc>
                  <a:spcPct val="90000"/>
                </a:lnSpc>
                <a:spcBef>
                  <a:spcPct val="30000"/>
                </a:spcBef>
                <a:buClr>
                  <a:schemeClr val="tx2"/>
                </a:buClr>
                <a:buFont typeface="Monotype Sorts" pitchFamily="2" charset="2"/>
                <a:buChar char="n"/>
                <a:defRPr sz="2000">
                  <a:solidFill>
                    <a:srgbClr val="002AB0"/>
                  </a:solidFill>
                  <a:latin typeface="Tahoma" panose="020B0604030504040204" pitchFamily="34" charset="0"/>
                </a:defRPr>
              </a:lvl3pPr>
              <a:lvl4pPr marL="1600200" indent="-228600" algn="ctr">
                <a:lnSpc>
                  <a:spcPct val="90000"/>
                </a:lnSpc>
                <a:spcBef>
                  <a:spcPct val="30000"/>
                </a:spcBef>
                <a:buClr>
                  <a:schemeClr val="tx2"/>
                </a:buClr>
                <a:buFont typeface="Monotype Sorts" pitchFamily="2" charset="2"/>
                <a:buChar char="n"/>
                <a:defRPr sz="2000">
                  <a:solidFill>
                    <a:srgbClr val="002AB0"/>
                  </a:solidFill>
                  <a:latin typeface="Tahoma" panose="020B0604030504040204" pitchFamily="34" charset="0"/>
                </a:defRPr>
              </a:lvl4pPr>
              <a:lvl5pPr marL="2057400" indent="-228600" algn="ctr">
                <a:lnSpc>
                  <a:spcPct val="90000"/>
                </a:lnSpc>
                <a:spcBef>
                  <a:spcPct val="30000"/>
                </a:spcBef>
                <a:buClr>
                  <a:schemeClr val="tx2"/>
                </a:buClr>
                <a:buFont typeface="Monotype Sorts" pitchFamily="2" charset="2"/>
                <a:buChar char="n"/>
                <a:defRPr sz="2000">
                  <a:solidFill>
                    <a:srgbClr val="002AB0"/>
                  </a:solidFill>
                  <a:latin typeface="Tahoma" panose="020B0604030504040204" pitchFamily="34" charset="0"/>
                </a:defRPr>
              </a:lvl5pPr>
              <a:lvl6pPr marL="2514600" indent="-228600" algn="ctr" eaLnBrk="0" fontAlgn="base" hangingPunct="0">
                <a:lnSpc>
                  <a:spcPct val="90000"/>
                </a:lnSpc>
                <a:spcBef>
                  <a:spcPct val="30000"/>
                </a:spcBef>
                <a:spcAft>
                  <a:spcPct val="0"/>
                </a:spcAft>
                <a:buClr>
                  <a:schemeClr val="tx2"/>
                </a:buClr>
                <a:buFont typeface="Monotype Sorts" pitchFamily="2" charset="2"/>
                <a:buChar char="n"/>
                <a:defRPr sz="2000">
                  <a:solidFill>
                    <a:srgbClr val="002AB0"/>
                  </a:solidFill>
                  <a:latin typeface="Tahoma" panose="020B0604030504040204" pitchFamily="34" charset="0"/>
                </a:defRPr>
              </a:lvl6pPr>
              <a:lvl7pPr marL="2971800" indent="-228600" algn="ctr" eaLnBrk="0" fontAlgn="base" hangingPunct="0">
                <a:lnSpc>
                  <a:spcPct val="90000"/>
                </a:lnSpc>
                <a:spcBef>
                  <a:spcPct val="30000"/>
                </a:spcBef>
                <a:spcAft>
                  <a:spcPct val="0"/>
                </a:spcAft>
                <a:buClr>
                  <a:schemeClr val="tx2"/>
                </a:buClr>
                <a:buFont typeface="Monotype Sorts" pitchFamily="2" charset="2"/>
                <a:buChar char="n"/>
                <a:defRPr sz="2000">
                  <a:solidFill>
                    <a:srgbClr val="002AB0"/>
                  </a:solidFill>
                  <a:latin typeface="Tahoma" panose="020B0604030504040204" pitchFamily="34" charset="0"/>
                </a:defRPr>
              </a:lvl7pPr>
              <a:lvl8pPr marL="3429000" indent="-228600" algn="ctr" eaLnBrk="0" fontAlgn="base" hangingPunct="0">
                <a:lnSpc>
                  <a:spcPct val="90000"/>
                </a:lnSpc>
                <a:spcBef>
                  <a:spcPct val="30000"/>
                </a:spcBef>
                <a:spcAft>
                  <a:spcPct val="0"/>
                </a:spcAft>
                <a:buClr>
                  <a:schemeClr val="tx2"/>
                </a:buClr>
                <a:buFont typeface="Monotype Sorts" pitchFamily="2" charset="2"/>
                <a:buChar char="n"/>
                <a:defRPr sz="2000">
                  <a:solidFill>
                    <a:srgbClr val="002AB0"/>
                  </a:solidFill>
                  <a:latin typeface="Tahoma" panose="020B0604030504040204" pitchFamily="34" charset="0"/>
                </a:defRPr>
              </a:lvl8pPr>
              <a:lvl9pPr marL="3886200" indent="-228600" algn="ctr" eaLnBrk="0" fontAlgn="base" hangingPunct="0">
                <a:lnSpc>
                  <a:spcPct val="90000"/>
                </a:lnSpc>
                <a:spcBef>
                  <a:spcPct val="30000"/>
                </a:spcBef>
                <a:spcAft>
                  <a:spcPct val="0"/>
                </a:spcAft>
                <a:buClr>
                  <a:schemeClr val="tx2"/>
                </a:buClr>
                <a:buFont typeface="Monotype Sorts" pitchFamily="2" charset="2"/>
                <a:buChar char="n"/>
                <a:defRPr sz="2000">
                  <a:solidFill>
                    <a:srgbClr val="002AB0"/>
                  </a:solidFill>
                  <a:latin typeface="Tahoma" panose="020B0604030504040204" pitchFamily="34" charset="0"/>
                </a:defRPr>
              </a:lvl9pPr>
            </a:lstStyle>
            <a:p>
              <a:pPr>
                <a:defRPr/>
              </a:pPr>
              <a:endParaRPr lang="es-ES_tradnl" altLang="es-ES" smtClean="0"/>
            </a:p>
          </p:txBody>
        </p:sp>
        <p:sp>
          <p:nvSpPr>
            <p:cNvPr id="7" name="Oval 10"/>
            <p:cNvSpPr>
              <a:spLocks noChangeArrowheads="1"/>
            </p:cNvSpPr>
            <p:nvPr/>
          </p:nvSpPr>
          <p:spPr bwMode="auto">
            <a:xfrm>
              <a:off x="4883" y="1885"/>
              <a:ext cx="127" cy="127"/>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gn="ctr">
                <a:lnSpc>
                  <a:spcPct val="90000"/>
                </a:lnSpc>
                <a:spcBef>
                  <a:spcPct val="30000"/>
                </a:spcBef>
                <a:buClr>
                  <a:schemeClr val="tx2"/>
                </a:buClr>
                <a:buFont typeface="Monotype Sorts" pitchFamily="2" charset="2"/>
                <a:buChar char="n"/>
                <a:defRPr sz="2000">
                  <a:solidFill>
                    <a:srgbClr val="002AB0"/>
                  </a:solidFill>
                  <a:latin typeface="Tahoma" panose="020B0604030504040204" pitchFamily="34" charset="0"/>
                </a:defRPr>
              </a:lvl1pPr>
              <a:lvl2pPr marL="742950" indent="-285750" algn="ctr">
                <a:lnSpc>
                  <a:spcPct val="90000"/>
                </a:lnSpc>
                <a:spcBef>
                  <a:spcPct val="30000"/>
                </a:spcBef>
                <a:buClr>
                  <a:schemeClr val="tx2"/>
                </a:buClr>
                <a:buFont typeface="Monotype Sorts" pitchFamily="2" charset="2"/>
                <a:buChar char="n"/>
                <a:defRPr sz="2000">
                  <a:solidFill>
                    <a:srgbClr val="002AB0"/>
                  </a:solidFill>
                  <a:latin typeface="Tahoma" panose="020B0604030504040204" pitchFamily="34" charset="0"/>
                </a:defRPr>
              </a:lvl2pPr>
              <a:lvl3pPr marL="1143000" indent="-228600" algn="ctr">
                <a:lnSpc>
                  <a:spcPct val="90000"/>
                </a:lnSpc>
                <a:spcBef>
                  <a:spcPct val="30000"/>
                </a:spcBef>
                <a:buClr>
                  <a:schemeClr val="tx2"/>
                </a:buClr>
                <a:buFont typeface="Monotype Sorts" pitchFamily="2" charset="2"/>
                <a:buChar char="n"/>
                <a:defRPr sz="2000">
                  <a:solidFill>
                    <a:srgbClr val="002AB0"/>
                  </a:solidFill>
                  <a:latin typeface="Tahoma" panose="020B0604030504040204" pitchFamily="34" charset="0"/>
                </a:defRPr>
              </a:lvl3pPr>
              <a:lvl4pPr marL="1600200" indent="-228600" algn="ctr">
                <a:lnSpc>
                  <a:spcPct val="90000"/>
                </a:lnSpc>
                <a:spcBef>
                  <a:spcPct val="30000"/>
                </a:spcBef>
                <a:buClr>
                  <a:schemeClr val="tx2"/>
                </a:buClr>
                <a:buFont typeface="Monotype Sorts" pitchFamily="2" charset="2"/>
                <a:buChar char="n"/>
                <a:defRPr sz="2000">
                  <a:solidFill>
                    <a:srgbClr val="002AB0"/>
                  </a:solidFill>
                  <a:latin typeface="Tahoma" panose="020B0604030504040204" pitchFamily="34" charset="0"/>
                </a:defRPr>
              </a:lvl4pPr>
              <a:lvl5pPr marL="2057400" indent="-228600" algn="ctr">
                <a:lnSpc>
                  <a:spcPct val="90000"/>
                </a:lnSpc>
                <a:spcBef>
                  <a:spcPct val="30000"/>
                </a:spcBef>
                <a:buClr>
                  <a:schemeClr val="tx2"/>
                </a:buClr>
                <a:buFont typeface="Monotype Sorts" pitchFamily="2" charset="2"/>
                <a:buChar char="n"/>
                <a:defRPr sz="2000">
                  <a:solidFill>
                    <a:srgbClr val="002AB0"/>
                  </a:solidFill>
                  <a:latin typeface="Tahoma" panose="020B0604030504040204" pitchFamily="34" charset="0"/>
                </a:defRPr>
              </a:lvl5pPr>
              <a:lvl6pPr marL="2514600" indent="-228600" algn="ctr" eaLnBrk="0" fontAlgn="base" hangingPunct="0">
                <a:lnSpc>
                  <a:spcPct val="90000"/>
                </a:lnSpc>
                <a:spcBef>
                  <a:spcPct val="30000"/>
                </a:spcBef>
                <a:spcAft>
                  <a:spcPct val="0"/>
                </a:spcAft>
                <a:buClr>
                  <a:schemeClr val="tx2"/>
                </a:buClr>
                <a:buFont typeface="Monotype Sorts" pitchFamily="2" charset="2"/>
                <a:buChar char="n"/>
                <a:defRPr sz="2000">
                  <a:solidFill>
                    <a:srgbClr val="002AB0"/>
                  </a:solidFill>
                  <a:latin typeface="Tahoma" panose="020B0604030504040204" pitchFamily="34" charset="0"/>
                </a:defRPr>
              </a:lvl6pPr>
              <a:lvl7pPr marL="2971800" indent="-228600" algn="ctr" eaLnBrk="0" fontAlgn="base" hangingPunct="0">
                <a:lnSpc>
                  <a:spcPct val="90000"/>
                </a:lnSpc>
                <a:spcBef>
                  <a:spcPct val="30000"/>
                </a:spcBef>
                <a:spcAft>
                  <a:spcPct val="0"/>
                </a:spcAft>
                <a:buClr>
                  <a:schemeClr val="tx2"/>
                </a:buClr>
                <a:buFont typeface="Monotype Sorts" pitchFamily="2" charset="2"/>
                <a:buChar char="n"/>
                <a:defRPr sz="2000">
                  <a:solidFill>
                    <a:srgbClr val="002AB0"/>
                  </a:solidFill>
                  <a:latin typeface="Tahoma" panose="020B0604030504040204" pitchFamily="34" charset="0"/>
                </a:defRPr>
              </a:lvl7pPr>
              <a:lvl8pPr marL="3429000" indent="-228600" algn="ctr" eaLnBrk="0" fontAlgn="base" hangingPunct="0">
                <a:lnSpc>
                  <a:spcPct val="90000"/>
                </a:lnSpc>
                <a:spcBef>
                  <a:spcPct val="30000"/>
                </a:spcBef>
                <a:spcAft>
                  <a:spcPct val="0"/>
                </a:spcAft>
                <a:buClr>
                  <a:schemeClr val="tx2"/>
                </a:buClr>
                <a:buFont typeface="Monotype Sorts" pitchFamily="2" charset="2"/>
                <a:buChar char="n"/>
                <a:defRPr sz="2000">
                  <a:solidFill>
                    <a:srgbClr val="002AB0"/>
                  </a:solidFill>
                  <a:latin typeface="Tahoma" panose="020B0604030504040204" pitchFamily="34" charset="0"/>
                </a:defRPr>
              </a:lvl8pPr>
              <a:lvl9pPr marL="3886200" indent="-228600" algn="ctr" eaLnBrk="0" fontAlgn="base" hangingPunct="0">
                <a:lnSpc>
                  <a:spcPct val="90000"/>
                </a:lnSpc>
                <a:spcBef>
                  <a:spcPct val="30000"/>
                </a:spcBef>
                <a:spcAft>
                  <a:spcPct val="0"/>
                </a:spcAft>
                <a:buClr>
                  <a:schemeClr val="tx2"/>
                </a:buClr>
                <a:buFont typeface="Monotype Sorts" pitchFamily="2" charset="2"/>
                <a:buChar char="n"/>
                <a:defRPr sz="2000">
                  <a:solidFill>
                    <a:srgbClr val="002AB0"/>
                  </a:solidFill>
                  <a:latin typeface="Tahoma" panose="020B0604030504040204" pitchFamily="34" charset="0"/>
                </a:defRPr>
              </a:lvl9pPr>
            </a:lstStyle>
            <a:p>
              <a:pPr>
                <a:defRPr/>
              </a:pPr>
              <a:endParaRPr lang="es-ES_tradnl" altLang="es-ES" smtClean="0"/>
            </a:p>
          </p:txBody>
        </p:sp>
        <p:sp>
          <p:nvSpPr>
            <p:cNvPr id="8" name="Oval 11"/>
            <p:cNvSpPr>
              <a:spLocks noChangeArrowheads="1"/>
            </p:cNvSpPr>
            <p:nvPr/>
          </p:nvSpPr>
          <p:spPr bwMode="auto">
            <a:xfrm>
              <a:off x="5062" y="1885"/>
              <a:ext cx="127" cy="127"/>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gn="ctr">
                <a:lnSpc>
                  <a:spcPct val="90000"/>
                </a:lnSpc>
                <a:spcBef>
                  <a:spcPct val="30000"/>
                </a:spcBef>
                <a:buClr>
                  <a:schemeClr val="tx2"/>
                </a:buClr>
                <a:buFont typeface="Monotype Sorts" pitchFamily="2" charset="2"/>
                <a:buChar char="n"/>
                <a:defRPr sz="2000">
                  <a:solidFill>
                    <a:srgbClr val="002AB0"/>
                  </a:solidFill>
                  <a:latin typeface="Tahoma" panose="020B0604030504040204" pitchFamily="34" charset="0"/>
                </a:defRPr>
              </a:lvl1pPr>
              <a:lvl2pPr marL="742950" indent="-285750" algn="ctr">
                <a:lnSpc>
                  <a:spcPct val="90000"/>
                </a:lnSpc>
                <a:spcBef>
                  <a:spcPct val="30000"/>
                </a:spcBef>
                <a:buClr>
                  <a:schemeClr val="tx2"/>
                </a:buClr>
                <a:buFont typeface="Monotype Sorts" pitchFamily="2" charset="2"/>
                <a:buChar char="n"/>
                <a:defRPr sz="2000">
                  <a:solidFill>
                    <a:srgbClr val="002AB0"/>
                  </a:solidFill>
                  <a:latin typeface="Tahoma" panose="020B0604030504040204" pitchFamily="34" charset="0"/>
                </a:defRPr>
              </a:lvl2pPr>
              <a:lvl3pPr marL="1143000" indent="-228600" algn="ctr">
                <a:lnSpc>
                  <a:spcPct val="90000"/>
                </a:lnSpc>
                <a:spcBef>
                  <a:spcPct val="30000"/>
                </a:spcBef>
                <a:buClr>
                  <a:schemeClr val="tx2"/>
                </a:buClr>
                <a:buFont typeface="Monotype Sorts" pitchFamily="2" charset="2"/>
                <a:buChar char="n"/>
                <a:defRPr sz="2000">
                  <a:solidFill>
                    <a:srgbClr val="002AB0"/>
                  </a:solidFill>
                  <a:latin typeface="Tahoma" panose="020B0604030504040204" pitchFamily="34" charset="0"/>
                </a:defRPr>
              </a:lvl3pPr>
              <a:lvl4pPr marL="1600200" indent="-228600" algn="ctr">
                <a:lnSpc>
                  <a:spcPct val="90000"/>
                </a:lnSpc>
                <a:spcBef>
                  <a:spcPct val="30000"/>
                </a:spcBef>
                <a:buClr>
                  <a:schemeClr val="tx2"/>
                </a:buClr>
                <a:buFont typeface="Monotype Sorts" pitchFamily="2" charset="2"/>
                <a:buChar char="n"/>
                <a:defRPr sz="2000">
                  <a:solidFill>
                    <a:srgbClr val="002AB0"/>
                  </a:solidFill>
                  <a:latin typeface="Tahoma" panose="020B0604030504040204" pitchFamily="34" charset="0"/>
                </a:defRPr>
              </a:lvl4pPr>
              <a:lvl5pPr marL="2057400" indent="-228600" algn="ctr">
                <a:lnSpc>
                  <a:spcPct val="90000"/>
                </a:lnSpc>
                <a:spcBef>
                  <a:spcPct val="30000"/>
                </a:spcBef>
                <a:buClr>
                  <a:schemeClr val="tx2"/>
                </a:buClr>
                <a:buFont typeface="Monotype Sorts" pitchFamily="2" charset="2"/>
                <a:buChar char="n"/>
                <a:defRPr sz="2000">
                  <a:solidFill>
                    <a:srgbClr val="002AB0"/>
                  </a:solidFill>
                  <a:latin typeface="Tahoma" panose="020B0604030504040204" pitchFamily="34" charset="0"/>
                </a:defRPr>
              </a:lvl5pPr>
              <a:lvl6pPr marL="2514600" indent="-228600" algn="ctr" eaLnBrk="0" fontAlgn="base" hangingPunct="0">
                <a:lnSpc>
                  <a:spcPct val="90000"/>
                </a:lnSpc>
                <a:spcBef>
                  <a:spcPct val="30000"/>
                </a:spcBef>
                <a:spcAft>
                  <a:spcPct val="0"/>
                </a:spcAft>
                <a:buClr>
                  <a:schemeClr val="tx2"/>
                </a:buClr>
                <a:buFont typeface="Monotype Sorts" pitchFamily="2" charset="2"/>
                <a:buChar char="n"/>
                <a:defRPr sz="2000">
                  <a:solidFill>
                    <a:srgbClr val="002AB0"/>
                  </a:solidFill>
                  <a:latin typeface="Tahoma" panose="020B0604030504040204" pitchFamily="34" charset="0"/>
                </a:defRPr>
              </a:lvl6pPr>
              <a:lvl7pPr marL="2971800" indent="-228600" algn="ctr" eaLnBrk="0" fontAlgn="base" hangingPunct="0">
                <a:lnSpc>
                  <a:spcPct val="90000"/>
                </a:lnSpc>
                <a:spcBef>
                  <a:spcPct val="30000"/>
                </a:spcBef>
                <a:spcAft>
                  <a:spcPct val="0"/>
                </a:spcAft>
                <a:buClr>
                  <a:schemeClr val="tx2"/>
                </a:buClr>
                <a:buFont typeface="Monotype Sorts" pitchFamily="2" charset="2"/>
                <a:buChar char="n"/>
                <a:defRPr sz="2000">
                  <a:solidFill>
                    <a:srgbClr val="002AB0"/>
                  </a:solidFill>
                  <a:latin typeface="Tahoma" panose="020B0604030504040204" pitchFamily="34" charset="0"/>
                </a:defRPr>
              </a:lvl7pPr>
              <a:lvl8pPr marL="3429000" indent="-228600" algn="ctr" eaLnBrk="0" fontAlgn="base" hangingPunct="0">
                <a:lnSpc>
                  <a:spcPct val="90000"/>
                </a:lnSpc>
                <a:spcBef>
                  <a:spcPct val="30000"/>
                </a:spcBef>
                <a:spcAft>
                  <a:spcPct val="0"/>
                </a:spcAft>
                <a:buClr>
                  <a:schemeClr val="tx2"/>
                </a:buClr>
                <a:buFont typeface="Monotype Sorts" pitchFamily="2" charset="2"/>
                <a:buChar char="n"/>
                <a:defRPr sz="2000">
                  <a:solidFill>
                    <a:srgbClr val="002AB0"/>
                  </a:solidFill>
                  <a:latin typeface="Tahoma" panose="020B0604030504040204" pitchFamily="34" charset="0"/>
                </a:defRPr>
              </a:lvl8pPr>
              <a:lvl9pPr marL="3886200" indent="-228600" algn="ctr" eaLnBrk="0" fontAlgn="base" hangingPunct="0">
                <a:lnSpc>
                  <a:spcPct val="90000"/>
                </a:lnSpc>
                <a:spcBef>
                  <a:spcPct val="30000"/>
                </a:spcBef>
                <a:spcAft>
                  <a:spcPct val="0"/>
                </a:spcAft>
                <a:buClr>
                  <a:schemeClr val="tx2"/>
                </a:buClr>
                <a:buFont typeface="Monotype Sorts" pitchFamily="2" charset="2"/>
                <a:buChar char="n"/>
                <a:defRPr sz="2000">
                  <a:solidFill>
                    <a:srgbClr val="002AB0"/>
                  </a:solidFill>
                  <a:latin typeface="Tahoma" panose="020B0604030504040204" pitchFamily="34" charset="0"/>
                </a:defRPr>
              </a:lvl9pPr>
            </a:lstStyle>
            <a:p>
              <a:pPr>
                <a:defRPr/>
              </a:pPr>
              <a:endParaRPr lang="es-ES_tradnl" altLang="es-ES" smtClean="0"/>
            </a:p>
          </p:txBody>
        </p:sp>
        <p:sp>
          <p:nvSpPr>
            <p:cNvPr id="9" name="Oval 12"/>
            <p:cNvSpPr>
              <a:spLocks noChangeArrowheads="1"/>
            </p:cNvSpPr>
            <p:nvPr/>
          </p:nvSpPr>
          <p:spPr bwMode="auto">
            <a:xfrm>
              <a:off x="4704" y="2064"/>
              <a:ext cx="127" cy="127"/>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gn="ctr">
                <a:lnSpc>
                  <a:spcPct val="90000"/>
                </a:lnSpc>
                <a:spcBef>
                  <a:spcPct val="30000"/>
                </a:spcBef>
                <a:buClr>
                  <a:schemeClr val="tx2"/>
                </a:buClr>
                <a:buFont typeface="Monotype Sorts" pitchFamily="2" charset="2"/>
                <a:buChar char="n"/>
                <a:defRPr sz="2000">
                  <a:solidFill>
                    <a:srgbClr val="002AB0"/>
                  </a:solidFill>
                  <a:latin typeface="Tahoma" panose="020B0604030504040204" pitchFamily="34" charset="0"/>
                </a:defRPr>
              </a:lvl1pPr>
              <a:lvl2pPr marL="742950" indent="-285750" algn="ctr">
                <a:lnSpc>
                  <a:spcPct val="90000"/>
                </a:lnSpc>
                <a:spcBef>
                  <a:spcPct val="30000"/>
                </a:spcBef>
                <a:buClr>
                  <a:schemeClr val="tx2"/>
                </a:buClr>
                <a:buFont typeface="Monotype Sorts" pitchFamily="2" charset="2"/>
                <a:buChar char="n"/>
                <a:defRPr sz="2000">
                  <a:solidFill>
                    <a:srgbClr val="002AB0"/>
                  </a:solidFill>
                  <a:latin typeface="Tahoma" panose="020B0604030504040204" pitchFamily="34" charset="0"/>
                </a:defRPr>
              </a:lvl2pPr>
              <a:lvl3pPr marL="1143000" indent="-228600" algn="ctr">
                <a:lnSpc>
                  <a:spcPct val="90000"/>
                </a:lnSpc>
                <a:spcBef>
                  <a:spcPct val="30000"/>
                </a:spcBef>
                <a:buClr>
                  <a:schemeClr val="tx2"/>
                </a:buClr>
                <a:buFont typeface="Monotype Sorts" pitchFamily="2" charset="2"/>
                <a:buChar char="n"/>
                <a:defRPr sz="2000">
                  <a:solidFill>
                    <a:srgbClr val="002AB0"/>
                  </a:solidFill>
                  <a:latin typeface="Tahoma" panose="020B0604030504040204" pitchFamily="34" charset="0"/>
                </a:defRPr>
              </a:lvl3pPr>
              <a:lvl4pPr marL="1600200" indent="-228600" algn="ctr">
                <a:lnSpc>
                  <a:spcPct val="90000"/>
                </a:lnSpc>
                <a:spcBef>
                  <a:spcPct val="30000"/>
                </a:spcBef>
                <a:buClr>
                  <a:schemeClr val="tx2"/>
                </a:buClr>
                <a:buFont typeface="Monotype Sorts" pitchFamily="2" charset="2"/>
                <a:buChar char="n"/>
                <a:defRPr sz="2000">
                  <a:solidFill>
                    <a:srgbClr val="002AB0"/>
                  </a:solidFill>
                  <a:latin typeface="Tahoma" panose="020B0604030504040204" pitchFamily="34" charset="0"/>
                </a:defRPr>
              </a:lvl4pPr>
              <a:lvl5pPr marL="2057400" indent="-228600" algn="ctr">
                <a:lnSpc>
                  <a:spcPct val="90000"/>
                </a:lnSpc>
                <a:spcBef>
                  <a:spcPct val="30000"/>
                </a:spcBef>
                <a:buClr>
                  <a:schemeClr val="tx2"/>
                </a:buClr>
                <a:buFont typeface="Monotype Sorts" pitchFamily="2" charset="2"/>
                <a:buChar char="n"/>
                <a:defRPr sz="2000">
                  <a:solidFill>
                    <a:srgbClr val="002AB0"/>
                  </a:solidFill>
                  <a:latin typeface="Tahoma" panose="020B0604030504040204" pitchFamily="34" charset="0"/>
                </a:defRPr>
              </a:lvl5pPr>
              <a:lvl6pPr marL="2514600" indent="-228600" algn="ctr" eaLnBrk="0" fontAlgn="base" hangingPunct="0">
                <a:lnSpc>
                  <a:spcPct val="90000"/>
                </a:lnSpc>
                <a:spcBef>
                  <a:spcPct val="30000"/>
                </a:spcBef>
                <a:spcAft>
                  <a:spcPct val="0"/>
                </a:spcAft>
                <a:buClr>
                  <a:schemeClr val="tx2"/>
                </a:buClr>
                <a:buFont typeface="Monotype Sorts" pitchFamily="2" charset="2"/>
                <a:buChar char="n"/>
                <a:defRPr sz="2000">
                  <a:solidFill>
                    <a:srgbClr val="002AB0"/>
                  </a:solidFill>
                  <a:latin typeface="Tahoma" panose="020B0604030504040204" pitchFamily="34" charset="0"/>
                </a:defRPr>
              </a:lvl6pPr>
              <a:lvl7pPr marL="2971800" indent="-228600" algn="ctr" eaLnBrk="0" fontAlgn="base" hangingPunct="0">
                <a:lnSpc>
                  <a:spcPct val="90000"/>
                </a:lnSpc>
                <a:spcBef>
                  <a:spcPct val="30000"/>
                </a:spcBef>
                <a:spcAft>
                  <a:spcPct val="0"/>
                </a:spcAft>
                <a:buClr>
                  <a:schemeClr val="tx2"/>
                </a:buClr>
                <a:buFont typeface="Monotype Sorts" pitchFamily="2" charset="2"/>
                <a:buChar char="n"/>
                <a:defRPr sz="2000">
                  <a:solidFill>
                    <a:srgbClr val="002AB0"/>
                  </a:solidFill>
                  <a:latin typeface="Tahoma" panose="020B0604030504040204" pitchFamily="34" charset="0"/>
                </a:defRPr>
              </a:lvl7pPr>
              <a:lvl8pPr marL="3429000" indent="-228600" algn="ctr" eaLnBrk="0" fontAlgn="base" hangingPunct="0">
                <a:lnSpc>
                  <a:spcPct val="90000"/>
                </a:lnSpc>
                <a:spcBef>
                  <a:spcPct val="30000"/>
                </a:spcBef>
                <a:spcAft>
                  <a:spcPct val="0"/>
                </a:spcAft>
                <a:buClr>
                  <a:schemeClr val="tx2"/>
                </a:buClr>
                <a:buFont typeface="Monotype Sorts" pitchFamily="2" charset="2"/>
                <a:buChar char="n"/>
                <a:defRPr sz="2000">
                  <a:solidFill>
                    <a:srgbClr val="002AB0"/>
                  </a:solidFill>
                  <a:latin typeface="Tahoma" panose="020B0604030504040204" pitchFamily="34" charset="0"/>
                </a:defRPr>
              </a:lvl8pPr>
              <a:lvl9pPr marL="3886200" indent="-228600" algn="ctr" eaLnBrk="0" fontAlgn="base" hangingPunct="0">
                <a:lnSpc>
                  <a:spcPct val="90000"/>
                </a:lnSpc>
                <a:spcBef>
                  <a:spcPct val="30000"/>
                </a:spcBef>
                <a:spcAft>
                  <a:spcPct val="0"/>
                </a:spcAft>
                <a:buClr>
                  <a:schemeClr val="tx2"/>
                </a:buClr>
                <a:buFont typeface="Monotype Sorts" pitchFamily="2" charset="2"/>
                <a:buChar char="n"/>
                <a:defRPr sz="2000">
                  <a:solidFill>
                    <a:srgbClr val="002AB0"/>
                  </a:solidFill>
                  <a:latin typeface="Tahoma" panose="020B0604030504040204" pitchFamily="34" charset="0"/>
                </a:defRPr>
              </a:lvl9pPr>
            </a:lstStyle>
            <a:p>
              <a:pPr>
                <a:defRPr/>
              </a:pPr>
              <a:endParaRPr lang="es-ES_tradnl" altLang="es-ES" smtClean="0"/>
            </a:p>
          </p:txBody>
        </p:sp>
        <p:sp>
          <p:nvSpPr>
            <p:cNvPr id="10" name="Oval 13"/>
            <p:cNvSpPr>
              <a:spLocks noChangeArrowheads="1"/>
            </p:cNvSpPr>
            <p:nvPr/>
          </p:nvSpPr>
          <p:spPr bwMode="auto">
            <a:xfrm>
              <a:off x="4883" y="2064"/>
              <a:ext cx="127" cy="127"/>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gn="ctr">
                <a:lnSpc>
                  <a:spcPct val="90000"/>
                </a:lnSpc>
                <a:spcBef>
                  <a:spcPct val="30000"/>
                </a:spcBef>
                <a:buClr>
                  <a:schemeClr val="tx2"/>
                </a:buClr>
                <a:buFont typeface="Monotype Sorts" pitchFamily="2" charset="2"/>
                <a:buChar char="n"/>
                <a:defRPr sz="2000">
                  <a:solidFill>
                    <a:srgbClr val="002AB0"/>
                  </a:solidFill>
                  <a:latin typeface="Tahoma" panose="020B0604030504040204" pitchFamily="34" charset="0"/>
                </a:defRPr>
              </a:lvl1pPr>
              <a:lvl2pPr marL="742950" indent="-285750" algn="ctr">
                <a:lnSpc>
                  <a:spcPct val="90000"/>
                </a:lnSpc>
                <a:spcBef>
                  <a:spcPct val="30000"/>
                </a:spcBef>
                <a:buClr>
                  <a:schemeClr val="tx2"/>
                </a:buClr>
                <a:buFont typeface="Monotype Sorts" pitchFamily="2" charset="2"/>
                <a:buChar char="n"/>
                <a:defRPr sz="2000">
                  <a:solidFill>
                    <a:srgbClr val="002AB0"/>
                  </a:solidFill>
                  <a:latin typeface="Tahoma" panose="020B0604030504040204" pitchFamily="34" charset="0"/>
                </a:defRPr>
              </a:lvl2pPr>
              <a:lvl3pPr marL="1143000" indent="-228600" algn="ctr">
                <a:lnSpc>
                  <a:spcPct val="90000"/>
                </a:lnSpc>
                <a:spcBef>
                  <a:spcPct val="30000"/>
                </a:spcBef>
                <a:buClr>
                  <a:schemeClr val="tx2"/>
                </a:buClr>
                <a:buFont typeface="Monotype Sorts" pitchFamily="2" charset="2"/>
                <a:buChar char="n"/>
                <a:defRPr sz="2000">
                  <a:solidFill>
                    <a:srgbClr val="002AB0"/>
                  </a:solidFill>
                  <a:latin typeface="Tahoma" panose="020B0604030504040204" pitchFamily="34" charset="0"/>
                </a:defRPr>
              </a:lvl3pPr>
              <a:lvl4pPr marL="1600200" indent="-228600" algn="ctr">
                <a:lnSpc>
                  <a:spcPct val="90000"/>
                </a:lnSpc>
                <a:spcBef>
                  <a:spcPct val="30000"/>
                </a:spcBef>
                <a:buClr>
                  <a:schemeClr val="tx2"/>
                </a:buClr>
                <a:buFont typeface="Monotype Sorts" pitchFamily="2" charset="2"/>
                <a:buChar char="n"/>
                <a:defRPr sz="2000">
                  <a:solidFill>
                    <a:srgbClr val="002AB0"/>
                  </a:solidFill>
                  <a:latin typeface="Tahoma" panose="020B0604030504040204" pitchFamily="34" charset="0"/>
                </a:defRPr>
              </a:lvl4pPr>
              <a:lvl5pPr marL="2057400" indent="-228600" algn="ctr">
                <a:lnSpc>
                  <a:spcPct val="90000"/>
                </a:lnSpc>
                <a:spcBef>
                  <a:spcPct val="30000"/>
                </a:spcBef>
                <a:buClr>
                  <a:schemeClr val="tx2"/>
                </a:buClr>
                <a:buFont typeface="Monotype Sorts" pitchFamily="2" charset="2"/>
                <a:buChar char="n"/>
                <a:defRPr sz="2000">
                  <a:solidFill>
                    <a:srgbClr val="002AB0"/>
                  </a:solidFill>
                  <a:latin typeface="Tahoma" panose="020B0604030504040204" pitchFamily="34" charset="0"/>
                </a:defRPr>
              </a:lvl5pPr>
              <a:lvl6pPr marL="2514600" indent="-228600" algn="ctr" eaLnBrk="0" fontAlgn="base" hangingPunct="0">
                <a:lnSpc>
                  <a:spcPct val="90000"/>
                </a:lnSpc>
                <a:spcBef>
                  <a:spcPct val="30000"/>
                </a:spcBef>
                <a:spcAft>
                  <a:spcPct val="0"/>
                </a:spcAft>
                <a:buClr>
                  <a:schemeClr val="tx2"/>
                </a:buClr>
                <a:buFont typeface="Monotype Sorts" pitchFamily="2" charset="2"/>
                <a:buChar char="n"/>
                <a:defRPr sz="2000">
                  <a:solidFill>
                    <a:srgbClr val="002AB0"/>
                  </a:solidFill>
                  <a:latin typeface="Tahoma" panose="020B0604030504040204" pitchFamily="34" charset="0"/>
                </a:defRPr>
              </a:lvl6pPr>
              <a:lvl7pPr marL="2971800" indent="-228600" algn="ctr" eaLnBrk="0" fontAlgn="base" hangingPunct="0">
                <a:lnSpc>
                  <a:spcPct val="90000"/>
                </a:lnSpc>
                <a:spcBef>
                  <a:spcPct val="30000"/>
                </a:spcBef>
                <a:spcAft>
                  <a:spcPct val="0"/>
                </a:spcAft>
                <a:buClr>
                  <a:schemeClr val="tx2"/>
                </a:buClr>
                <a:buFont typeface="Monotype Sorts" pitchFamily="2" charset="2"/>
                <a:buChar char="n"/>
                <a:defRPr sz="2000">
                  <a:solidFill>
                    <a:srgbClr val="002AB0"/>
                  </a:solidFill>
                  <a:latin typeface="Tahoma" panose="020B0604030504040204" pitchFamily="34" charset="0"/>
                </a:defRPr>
              </a:lvl7pPr>
              <a:lvl8pPr marL="3429000" indent="-228600" algn="ctr" eaLnBrk="0" fontAlgn="base" hangingPunct="0">
                <a:lnSpc>
                  <a:spcPct val="90000"/>
                </a:lnSpc>
                <a:spcBef>
                  <a:spcPct val="30000"/>
                </a:spcBef>
                <a:spcAft>
                  <a:spcPct val="0"/>
                </a:spcAft>
                <a:buClr>
                  <a:schemeClr val="tx2"/>
                </a:buClr>
                <a:buFont typeface="Monotype Sorts" pitchFamily="2" charset="2"/>
                <a:buChar char="n"/>
                <a:defRPr sz="2000">
                  <a:solidFill>
                    <a:srgbClr val="002AB0"/>
                  </a:solidFill>
                  <a:latin typeface="Tahoma" panose="020B0604030504040204" pitchFamily="34" charset="0"/>
                </a:defRPr>
              </a:lvl8pPr>
              <a:lvl9pPr marL="3886200" indent="-228600" algn="ctr" eaLnBrk="0" fontAlgn="base" hangingPunct="0">
                <a:lnSpc>
                  <a:spcPct val="90000"/>
                </a:lnSpc>
                <a:spcBef>
                  <a:spcPct val="30000"/>
                </a:spcBef>
                <a:spcAft>
                  <a:spcPct val="0"/>
                </a:spcAft>
                <a:buClr>
                  <a:schemeClr val="tx2"/>
                </a:buClr>
                <a:buFont typeface="Monotype Sorts" pitchFamily="2" charset="2"/>
                <a:buChar char="n"/>
                <a:defRPr sz="2000">
                  <a:solidFill>
                    <a:srgbClr val="002AB0"/>
                  </a:solidFill>
                  <a:latin typeface="Tahoma" panose="020B0604030504040204" pitchFamily="34" charset="0"/>
                </a:defRPr>
              </a:lvl9pPr>
            </a:lstStyle>
            <a:p>
              <a:pPr>
                <a:defRPr/>
              </a:pPr>
              <a:endParaRPr lang="es-ES_tradnl" altLang="es-ES" smtClean="0"/>
            </a:p>
          </p:txBody>
        </p:sp>
        <p:sp>
          <p:nvSpPr>
            <p:cNvPr id="11" name="Oval 14"/>
            <p:cNvSpPr>
              <a:spLocks noChangeArrowheads="1"/>
            </p:cNvSpPr>
            <p:nvPr/>
          </p:nvSpPr>
          <p:spPr bwMode="auto">
            <a:xfrm>
              <a:off x="5062" y="2064"/>
              <a:ext cx="127" cy="127"/>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gn="ctr">
                <a:lnSpc>
                  <a:spcPct val="90000"/>
                </a:lnSpc>
                <a:spcBef>
                  <a:spcPct val="30000"/>
                </a:spcBef>
                <a:buClr>
                  <a:schemeClr val="tx2"/>
                </a:buClr>
                <a:buFont typeface="Monotype Sorts" pitchFamily="2" charset="2"/>
                <a:buChar char="n"/>
                <a:defRPr sz="2000">
                  <a:solidFill>
                    <a:srgbClr val="002AB0"/>
                  </a:solidFill>
                  <a:latin typeface="Tahoma" panose="020B0604030504040204" pitchFamily="34" charset="0"/>
                </a:defRPr>
              </a:lvl1pPr>
              <a:lvl2pPr marL="742950" indent="-285750" algn="ctr">
                <a:lnSpc>
                  <a:spcPct val="90000"/>
                </a:lnSpc>
                <a:spcBef>
                  <a:spcPct val="30000"/>
                </a:spcBef>
                <a:buClr>
                  <a:schemeClr val="tx2"/>
                </a:buClr>
                <a:buFont typeface="Monotype Sorts" pitchFamily="2" charset="2"/>
                <a:buChar char="n"/>
                <a:defRPr sz="2000">
                  <a:solidFill>
                    <a:srgbClr val="002AB0"/>
                  </a:solidFill>
                  <a:latin typeface="Tahoma" panose="020B0604030504040204" pitchFamily="34" charset="0"/>
                </a:defRPr>
              </a:lvl2pPr>
              <a:lvl3pPr marL="1143000" indent="-228600" algn="ctr">
                <a:lnSpc>
                  <a:spcPct val="90000"/>
                </a:lnSpc>
                <a:spcBef>
                  <a:spcPct val="30000"/>
                </a:spcBef>
                <a:buClr>
                  <a:schemeClr val="tx2"/>
                </a:buClr>
                <a:buFont typeface="Monotype Sorts" pitchFamily="2" charset="2"/>
                <a:buChar char="n"/>
                <a:defRPr sz="2000">
                  <a:solidFill>
                    <a:srgbClr val="002AB0"/>
                  </a:solidFill>
                  <a:latin typeface="Tahoma" panose="020B0604030504040204" pitchFamily="34" charset="0"/>
                </a:defRPr>
              </a:lvl3pPr>
              <a:lvl4pPr marL="1600200" indent="-228600" algn="ctr">
                <a:lnSpc>
                  <a:spcPct val="90000"/>
                </a:lnSpc>
                <a:spcBef>
                  <a:spcPct val="30000"/>
                </a:spcBef>
                <a:buClr>
                  <a:schemeClr val="tx2"/>
                </a:buClr>
                <a:buFont typeface="Monotype Sorts" pitchFamily="2" charset="2"/>
                <a:buChar char="n"/>
                <a:defRPr sz="2000">
                  <a:solidFill>
                    <a:srgbClr val="002AB0"/>
                  </a:solidFill>
                  <a:latin typeface="Tahoma" panose="020B0604030504040204" pitchFamily="34" charset="0"/>
                </a:defRPr>
              </a:lvl4pPr>
              <a:lvl5pPr marL="2057400" indent="-228600" algn="ctr">
                <a:lnSpc>
                  <a:spcPct val="90000"/>
                </a:lnSpc>
                <a:spcBef>
                  <a:spcPct val="30000"/>
                </a:spcBef>
                <a:buClr>
                  <a:schemeClr val="tx2"/>
                </a:buClr>
                <a:buFont typeface="Monotype Sorts" pitchFamily="2" charset="2"/>
                <a:buChar char="n"/>
                <a:defRPr sz="2000">
                  <a:solidFill>
                    <a:srgbClr val="002AB0"/>
                  </a:solidFill>
                  <a:latin typeface="Tahoma" panose="020B0604030504040204" pitchFamily="34" charset="0"/>
                </a:defRPr>
              </a:lvl5pPr>
              <a:lvl6pPr marL="2514600" indent="-228600" algn="ctr" eaLnBrk="0" fontAlgn="base" hangingPunct="0">
                <a:lnSpc>
                  <a:spcPct val="90000"/>
                </a:lnSpc>
                <a:spcBef>
                  <a:spcPct val="30000"/>
                </a:spcBef>
                <a:spcAft>
                  <a:spcPct val="0"/>
                </a:spcAft>
                <a:buClr>
                  <a:schemeClr val="tx2"/>
                </a:buClr>
                <a:buFont typeface="Monotype Sorts" pitchFamily="2" charset="2"/>
                <a:buChar char="n"/>
                <a:defRPr sz="2000">
                  <a:solidFill>
                    <a:srgbClr val="002AB0"/>
                  </a:solidFill>
                  <a:latin typeface="Tahoma" panose="020B0604030504040204" pitchFamily="34" charset="0"/>
                </a:defRPr>
              </a:lvl6pPr>
              <a:lvl7pPr marL="2971800" indent="-228600" algn="ctr" eaLnBrk="0" fontAlgn="base" hangingPunct="0">
                <a:lnSpc>
                  <a:spcPct val="90000"/>
                </a:lnSpc>
                <a:spcBef>
                  <a:spcPct val="30000"/>
                </a:spcBef>
                <a:spcAft>
                  <a:spcPct val="0"/>
                </a:spcAft>
                <a:buClr>
                  <a:schemeClr val="tx2"/>
                </a:buClr>
                <a:buFont typeface="Monotype Sorts" pitchFamily="2" charset="2"/>
                <a:buChar char="n"/>
                <a:defRPr sz="2000">
                  <a:solidFill>
                    <a:srgbClr val="002AB0"/>
                  </a:solidFill>
                  <a:latin typeface="Tahoma" panose="020B0604030504040204" pitchFamily="34" charset="0"/>
                </a:defRPr>
              </a:lvl7pPr>
              <a:lvl8pPr marL="3429000" indent="-228600" algn="ctr" eaLnBrk="0" fontAlgn="base" hangingPunct="0">
                <a:lnSpc>
                  <a:spcPct val="90000"/>
                </a:lnSpc>
                <a:spcBef>
                  <a:spcPct val="30000"/>
                </a:spcBef>
                <a:spcAft>
                  <a:spcPct val="0"/>
                </a:spcAft>
                <a:buClr>
                  <a:schemeClr val="tx2"/>
                </a:buClr>
                <a:buFont typeface="Monotype Sorts" pitchFamily="2" charset="2"/>
                <a:buChar char="n"/>
                <a:defRPr sz="2000">
                  <a:solidFill>
                    <a:srgbClr val="002AB0"/>
                  </a:solidFill>
                  <a:latin typeface="Tahoma" panose="020B0604030504040204" pitchFamily="34" charset="0"/>
                </a:defRPr>
              </a:lvl8pPr>
              <a:lvl9pPr marL="3886200" indent="-228600" algn="ctr" eaLnBrk="0" fontAlgn="base" hangingPunct="0">
                <a:lnSpc>
                  <a:spcPct val="90000"/>
                </a:lnSpc>
                <a:spcBef>
                  <a:spcPct val="30000"/>
                </a:spcBef>
                <a:spcAft>
                  <a:spcPct val="0"/>
                </a:spcAft>
                <a:buClr>
                  <a:schemeClr val="tx2"/>
                </a:buClr>
                <a:buFont typeface="Monotype Sorts" pitchFamily="2" charset="2"/>
                <a:buChar char="n"/>
                <a:defRPr sz="2000">
                  <a:solidFill>
                    <a:srgbClr val="002AB0"/>
                  </a:solidFill>
                  <a:latin typeface="Tahoma" panose="020B0604030504040204" pitchFamily="34" charset="0"/>
                </a:defRPr>
              </a:lvl9pPr>
            </a:lstStyle>
            <a:p>
              <a:pPr>
                <a:defRPr/>
              </a:pPr>
              <a:endParaRPr lang="es-ES_tradnl" altLang="es-ES" smtClean="0"/>
            </a:p>
          </p:txBody>
        </p:sp>
        <p:sp>
          <p:nvSpPr>
            <p:cNvPr id="12" name="Oval 15"/>
            <p:cNvSpPr>
              <a:spLocks noChangeArrowheads="1"/>
            </p:cNvSpPr>
            <p:nvPr/>
          </p:nvSpPr>
          <p:spPr bwMode="auto">
            <a:xfrm>
              <a:off x="5241" y="2064"/>
              <a:ext cx="127" cy="127"/>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gn="ctr">
                <a:lnSpc>
                  <a:spcPct val="90000"/>
                </a:lnSpc>
                <a:spcBef>
                  <a:spcPct val="30000"/>
                </a:spcBef>
                <a:buClr>
                  <a:schemeClr val="tx2"/>
                </a:buClr>
                <a:buFont typeface="Monotype Sorts" pitchFamily="2" charset="2"/>
                <a:buChar char="n"/>
                <a:defRPr sz="2000">
                  <a:solidFill>
                    <a:srgbClr val="002AB0"/>
                  </a:solidFill>
                  <a:latin typeface="Tahoma" panose="020B0604030504040204" pitchFamily="34" charset="0"/>
                </a:defRPr>
              </a:lvl1pPr>
              <a:lvl2pPr marL="742950" indent="-285750" algn="ctr">
                <a:lnSpc>
                  <a:spcPct val="90000"/>
                </a:lnSpc>
                <a:spcBef>
                  <a:spcPct val="30000"/>
                </a:spcBef>
                <a:buClr>
                  <a:schemeClr val="tx2"/>
                </a:buClr>
                <a:buFont typeface="Monotype Sorts" pitchFamily="2" charset="2"/>
                <a:buChar char="n"/>
                <a:defRPr sz="2000">
                  <a:solidFill>
                    <a:srgbClr val="002AB0"/>
                  </a:solidFill>
                  <a:latin typeface="Tahoma" panose="020B0604030504040204" pitchFamily="34" charset="0"/>
                </a:defRPr>
              </a:lvl2pPr>
              <a:lvl3pPr marL="1143000" indent="-228600" algn="ctr">
                <a:lnSpc>
                  <a:spcPct val="90000"/>
                </a:lnSpc>
                <a:spcBef>
                  <a:spcPct val="30000"/>
                </a:spcBef>
                <a:buClr>
                  <a:schemeClr val="tx2"/>
                </a:buClr>
                <a:buFont typeface="Monotype Sorts" pitchFamily="2" charset="2"/>
                <a:buChar char="n"/>
                <a:defRPr sz="2000">
                  <a:solidFill>
                    <a:srgbClr val="002AB0"/>
                  </a:solidFill>
                  <a:latin typeface="Tahoma" panose="020B0604030504040204" pitchFamily="34" charset="0"/>
                </a:defRPr>
              </a:lvl3pPr>
              <a:lvl4pPr marL="1600200" indent="-228600" algn="ctr">
                <a:lnSpc>
                  <a:spcPct val="90000"/>
                </a:lnSpc>
                <a:spcBef>
                  <a:spcPct val="30000"/>
                </a:spcBef>
                <a:buClr>
                  <a:schemeClr val="tx2"/>
                </a:buClr>
                <a:buFont typeface="Monotype Sorts" pitchFamily="2" charset="2"/>
                <a:buChar char="n"/>
                <a:defRPr sz="2000">
                  <a:solidFill>
                    <a:srgbClr val="002AB0"/>
                  </a:solidFill>
                  <a:latin typeface="Tahoma" panose="020B0604030504040204" pitchFamily="34" charset="0"/>
                </a:defRPr>
              </a:lvl4pPr>
              <a:lvl5pPr marL="2057400" indent="-228600" algn="ctr">
                <a:lnSpc>
                  <a:spcPct val="90000"/>
                </a:lnSpc>
                <a:spcBef>
                  <a:spcPct val="30000"/>
                </a:spcBef>
                <a:buClr>
                  <a:schemeClr val="tx2"/>
                </a:buClr>
                <a:buFont typeface="Monotype Sorts" pitchFamily="2" charset="2"/>
                <a:buChar char="n"/>
                <a:defRPr sz="2000">
                  <a:solidFill>
                    <a:srgbClr val="002AB0"/>
                  </a:solidFill>
                  <a:latin typeface="Tahoma" panose="020B0604030504040204" pitchFamily="34" charset="0"/>
                </a:defRPr>
              </a:lvl5pPr>
              <a:lvl6pPr marL="2514600" indent="-228600" algn="ctr" eaLnBrk="0" fontAlgn="base" hangingPunct="0">
                <a:lnSpc>
                  <a:spcPct val="90000"/>
                </a:lnSpc>
                <a:spcBef>
                  <a:spcPct val="30000"/>
                </a:spcBef>
                <a:spcAft>
                  <a:spcPct val="0"/>
                </a:spcAft>
                <a:buClr>
                  <a:schemeClr val="tx2"/>
                </a:buClr>
                <a:buFont typeface="Monotype Sorts" pitchFamily="2" charset="2"/>
                <a:buChar char="n"/>
                <a:defRPr sz="2000">
                  <a:solidFill>
                    <a:srgbClr val="002AB0"/>
                  </a:solidFill>
                  <a:latin typeface="Tahoma" panose="020B0604030504040204" pitchFamily="34" charset="0"/>
                </a:defRPr>
              </a:lvl6pPr>
              <a:lvl7pPr marL="2971800" indent="-228600" algn="ctr" eaLnBrk="0" fontAlgn="base" hangingPunct="0">
                <a:lnSpc>
                  <a:spcPct val="90000"/>
                </a:lnSpc>
                <a:spcBef>
                  <a:spcPct val="30000"/>
                </a:spcBef>
                <a:spcAft>
                  <a:spcPct val="0"/>
                </a:spcAft>
                <a:buClr>
                  <a:schemeClr val="tx2"/>
                </a:buClr>
                <a:buFont typeface="Monotype Sorts" pitchFamily="2" charset="2"/>
                <a:buChar char="n"/>
                <a:defRPr sz="2000">
                  <a:solidFill>
                    <a:srgbClr val="002AB0"/>
                  </a:solidFill>
                  <a:latin typeface="Tahoma" panose="020B0604030504040204" pitchFamily="34" charset="0"/>
                </a:defRPr>
              </a:lvl7pPr>
              <a:lvl8pPr marL="3429000" indent="-228600" algn="ctr" eaLnBrk="0" fontAlgn="base" hangingPunct="0">
                <a:lnSpc>
                  <a:spcPct val="90000"/>
                </a:lnSpc>
                <a:spcBef>
                  <a:spcPct val="30000"/>
                </a:spcBef>
                <a:spcAft>
                  <a:spcPct val="0"/>
                </a:spcAft>
                <a:buClr>
                  <a:schemeClr val="tx2"/>
                </a:buClr>
                <a:buFont typeface="Monotype Sorts" pitchFamily="2" charset="2"/>
                <a:buChar char="n"/>
                <a:defRPr sz="2000">
                  <a:solidFill>
                    <a:srgbClr val="002AB0"/>
                  </a:solidFill>
                  <a:latin typeface="Tahoma" panose="020B0604030504040204" pitchFamily="34" charset="0"/>
                </a:defRPr>
              </a:lvl8pPr>
              <a:lvl9pPr marL="3886200" indent="-228600" algn="ctr" eaLnBrk="0" fontAlgn="base" hangingPunct="0">
                <a:lnSpc>
                  <a:spcPct val="90000"/>
                </a:lnSpc>
                <a:spcBef>
                  <a:spcPct val="30000"/>
                </a:spcBef>
                <a:spcAft>
                  <a:spcPct val="0"/>
                </a:spcAft>
                <a:buClr>
                  <a:schemeClr val="tx2"/>
                </a:buClr>
                <a:buFont typeface="Monotype Sorts" pitchFamily="2" charset="2"/>
                <a:buChar char="n"/>
                <a:defRPr sz="2000">
                  <a:solidFill>
                    <a:srgbClr val="002AB0"/>
                  </a:solidFill>
                  <a:latin typeface="Tahoma" panose="020B0604030504040204" pitchFamily="34" charset="0"/>
                </a:defRPr>
              </a:lvl9pPr>
            </a:lstStyle>
            <a:p>
              <a:pPr>
                <a:defRPr/>
              </a:pPr>
              <a:endParaRPr lang="es-ES_tradnl" altLang="es-ES" smtClean="0"/>
            </a:p>
          </p:txBody>
        </p:sp>
        <p:sp>
          <p:nvSpPr>
            <p:cNvPr id="13" name="Oval 16"/>
            <p:cNvSpPr>
              <a:spLocks noChangeArrowheads="1"/>
            </p:cNvSpPr>
            <p:nvPr/>
          </p:nvSpPr>
          <p:spPr bwMode="auto">
            <a:xfrm>
              <a:off x="4704" y="2243"/>
              <a:ext cx="127" cy="127"/>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gn="ctr">
                <a:lnSpc>
                  <a:spcPct val="90000"/>
                </a:lnSpc>
                <a:spcBef>
                  <a:spcPct val="30000"/>
                </a:spcBef>
                <a:buClr>
                  <a:schemeClr val="tx2"/>
                </a:buClr>
                <a:buFont typeface="Monotype Sorts" pitchFamily="2" charset="2"/>
                <a:buChar char="n"/>
                <a:defRPr sz="2000">
                  <a:solidFill>
                    <a:srgbClr val="002AB0"/>
                  </a:solidFill>
                  <a:latin typeface="Tahoma" panose="020B0604030504040204" pitchFamily="34" charset="0"/>
                </a:defRPr>
              </a:lvl1pPr>
              <a:lvl2pPr marL="742950" indent="-285750" algn="ctr">
                <a:lnSpc>
                  <a:spcPct val="90000"/>
                </a:lnSpc>
                <a:spcBef>
                  <a:spcPct val="30000"/>
                </a:spcBef>
                <a:buClr>
                  <a:schemeClr val="tx2"/>
                </a:buClr>
                <a:buFont typeface="Monotype Sorts" pitchFamily="2" charset="2"/>
                <a:buChar char="n"/>
                <a:defRPr sz="2000">
                  <a:solidFill>
                    <a:srgbClr val="002AB0"/>
                  </a:solidFill>
                  <a:latin typeface="Tahoma" panose="020B0604030504040204" pitchFamily="34" charset="0"/>
                </a:defRPr>
              </a:lvl2pPr>
              <a:lvl3pPr marL="1143000" indent="-228600" algn="ctr">
                <a:lnSpc>
                  <a:spcPct val="90000"/>
                </a:lnSpc>
                <a:spcBef>
                  <a:spcPct val="30000"/>
                </a:spcBef>
                <a:buClr>
                  <a:schemeClr val="tx2"/>
                </a:buClr>
                <a:buFont typeface="Monotype Sorts" pitchFamily="2" charset="2"/>
                <a:buChar char="n"/>
                <a:defRPr sz="2000">
                  <a:solidFill>
                    <a:srgbClr val="002AB0"/>
                  </a:solidFill>
                  <a:latin typeface="Tahoma" panose="020B0604030504040204" pitchFamily="34" charset="0"/>
                </a:defRPr>
              </a:lvl3pPr>
              <a:lvl4pPr marL="1600200" indent="-228600" algn="ctr">
                <a:lnSpc>
                  <a:spcPct val="90000"/>
                </a:lnSpc>
                <a:spcBef>
                  <a:spcPct val="30000"/>
                </a:spcBef>
                <a:buClr>
                  <a:schemeClr val="tx2"/>
                </a:buClr>
                <a:buFont typeface="Monotype Sorts" pitchFamily="2" charset="2"/>
                <a:buChar char="n"/>
                <a:defRPr sz="2000">
                  <a:solidFill>
                    <a:srgbClr val="002AB0"/>
                  </a:solidFill>
                  <a:latin typeface="Tahoma" panose="020B0604030504040204" pitchFamily="34" charset="0"/>
                </a:defRPr>
              </a:lvl4pPr>
              <a:lvl5pPr marL="2057400" indent="-228600" algn="ctr">
                <a:lnSpc>
                  <a:spcPct val="90000"/>
                </a:lnSpc>
                <a:spcBef>
                  <a:spcPct val="30000"/>
                </a:spcBef>
                <a:buClr>
                  <a:schemeClr val="tx2"/>
                </a:buClr>
                <a:buFont typeface="Monotype Sorts" pitchFamily="2" charset="2"/>
                <a:buChar char="n"/>
                <a:defRPr sz="2000">
                  <a:solidFill>
                    <a:srgbClr val="002AB0"/>
                  </a:solidFill>
                  <a:latin typeface="Tahoma" panose="020B0604030504040204" pitchFamily="34" charset="0"/>
                </a:defRPr>
              </a:lvl5pPr>
              <a:lvl6pPr marL="2514600" indent="-228600" algn="ctr" eaLnBrk="0" fontAlgn="base" hangingPunct="0">
                <a:lnSpc>
                  <a:spcPct val="90000"/>
                </a:lnSpc>
                <a:spcBef>
                  <a:spcPct val="30000"/>
                </a:spcBef>
                <a:spcAft>
                  <a:spcPct val="0"/>
                </a:spcAft>
                <a:buClr>
                  <a:schemeClr val="tx2"/>
                </a:buClr>
                <a:buFont typeface="Monotype Sorts" pitchFamily="2" charset="2"/>
                <a:buChar char="n"/>
                <a:defRPr sz="2000">
                  <a:solidFill>
                    <a:srgbClr val="002AB0"/>
                  </a:solidFill>
                  <a:latin typeface="Tahoma" panose="020B0604030504040204" pitchFamily="34" charset="0"/>
                </a:defRPr>
              </a:lvl6pPr>
              <a:lvl7pPr marL="2971800" indent="-228600" algn="ctr" eaLnBrk="0" fontAlgn="base" hangingPunct="0">
                <a:lnSpc>
                  <a:spcPct val="90000"/>
                </a:lnSpc>
                <a:spcBef>
                  <a:spcPct val="30000"/>
                </a:spcBef>
                <a:spcAft>
                  <a:spcPct val="0"/>
                </a:spcAft>
                <a:buClr>
                  <a:schemeClr val="tx2"/>
                </a:buClr>
                <a:buFont typeface="Monotype Sorts" pitchFamily="2" charset="2"/>
                <a:buChar char="n"/>
                <a:defRPr sz="2000">
                  <a:solidFill>
                    <a:srgbClr val="002AB0"/>
                  </a:solidFill>
                  <a:latin typeface="Tahoma" panose="020B0604030504040204" pitchFamily="34" charset="0"/>
                </a:defRPr>
              </a:lvl7pPr>
              <a:lvl8pPr marL="3429000" indent="-228600" algn="ctr" eaLnBrk="0" fontAlgn="base" hangingPunct="0">
                <a:lnSpc>
                  <a:spcPct val="90000"/>
                </a:lnSpc>
                <a:spcBef>
                  <a:spcPct val="30000"/>
                </a:spcBef>
                <a:spcAft>
                  <a:spcPct val="0"/>
                </a:spcAft>
                <a:buClr>
                  <a:schemeClr val="tx2"/>
                </a:buClr>
                <a:buFont typeface="Monotype Sorts" pitchFamily="2" charset="2"/>
                <a:buChar char="n"/>
                <a:defRPr sz="2000">
                  <a:solidFill>
                    <a:srgbClr val="002AB0"/>
                  </a:solidFill>
                  <a:latin typeface="Tahoma" panose="020B0604030504040204" pitchFamily="34" charset="0"/>
                </a:defRPr>
              </a:lvl8pPr>
              <a:lvl9pPr marL="3886200" indent="-228600" algn="ctr" eaLnBrk="0" fontAlgn="base" hangingPunct="0">
                <a:lnSpc>
                  <a:spcPct val="90000"/>
                </a:lnSpc>
                <a:spcBef>
                  <a:spcPct val="30000"/>
                </a:spcBef>
                <a:spcAft>
                  <a:spcPct val="0"/>
                </a:spcAft>
                <a:buClr>
                  <a:schemeClr val="tx2"/>
                </a:buClr>
                <a:buFont typeface="Monotype Sorts" pitchFamily="2" charset="2"/>
                <a:buChar char="n"/>
                <a:defRPr sz="2000">
                  <a:solidFill>
                    <a:srgbClr val="002AB0"/>
                  </a:solidFill>
                  <a:latin typeface="Tahoma" panose="020B0604030504040204" pitchFamily="34" charset="0"/>
                </a:defRPr>
              </a:lvl9pPr>
            </a:lstStyle>
            <a:p>
              <a:pPr>
                <a:defRPr/>
              </a:pPr>
              <a:endParaRPr lang="es-ES_tradnl" altLang="es-ES" smtClean="0"/>
            </a:p>
          </p:txBody>
        </p:sp>
        <p:sp>
          <p:nvSpPr>
            <p:cNvPr id="14" name="Oval 17"/>
            <p:cNvSpPr>
              <a:spLocks noChangeArrowheads="1"/>
            </p:cNvSpPr>
            <p:nvPr/>
          </p:nvSpPr>
          <p:spPr bwMode="auto">
            <a:xfrm>
              <a:off x="4883" y="2243"/>
              <a:ext cx="127" cy="127"/>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gn="ctr">
                <a:lnSpc>
                  <a:spcPct val="90000"/>
                </a:lnSpc>
                <a:spcBef>
                  <a:spcPct val="30000"/>
                </a:spcBef>
                <a:buClr>
                  <a:schemeClr val="tx2"/>
                </a:buClr>
                <a:buFont typeface="Monotype Sorts" pitchFamily="2" charset="2"/>
                <a:buChar char="n"/>
                <a:defRPr sz="2000">
                  <a:solidFill>
                    <a:srgbClr val="002AB0"/>
                  </a:solidFill>
                  <a:latin typeface="Tahoma" panose="020B0604030504040204" pitchFamily="34" charset="0"/>
                </a:defRPr>
              </a:lvl1pPr>
              <a:lvl2pPr marL="742950" indent="-285750" algn="ctr">
                <a:lnSpc>
                  <a:spcPct val="90000"/>
                </a:lnSpc>
                <a:spcBef>
                  <a:spcPct val="30000"/>
                </a:spcBef>
                <a:buClr>
                  <a:schemeClr val="tx2"/>
                </a:buClr>
                <a:buFont typeface="Monotype Sorts" pitchFamily="2" charset="2"/>
                <a:buChar char="n"/>
                <a:defRPr sz="2000">
                  <a:solidFill>
                    <a:srgbClr val="002AB0"/>
                  </a:solidFill>
                  <a:latin typeface="Tahoma" panose="020B0604030504040204" pitchFamily="34" charset="0"/>
                </a:defRPr>
              </a:lvl2pPr>
              <a:lvl3pPr marL="1143000" indent="-228600" algn="ctr">
                <a:lnSpc>
                  <a:spcPct val="90000"/>
                </a:lnSpc>
                <a:spcBef>
                  <a:spcPct val="30000"/>
                </a:spcBef>
                <a:buClr>
                  <a:schemeClr val="tx2"/>
                </a:buClr>
                <a:buFont typeface="Monotype Sorts" pitchFamily="2" charset="2"/>
                <a:buChar char="n"/>
                <a:defRPr sz="2000">
                  <a:solidFill>
                    <a:srgbClr val="002AB0"/>
                  </a:solidFill>
                  <a:latin typeface="Tahoma" panose="020B0604030504040204" pitchFamily="34" charset="0"/>
                </a:defRPr>
              </a:lvl3pPr>
              <a:lvl4pPr marL="1600200" indent="-228600" algn="ctr">
                <a:lnSpc>
                  <a:spcPct val="90000"/>
                </a:lnSpc>
                <a:spcBef>
                  <a:spcPct val="30000"/>
                </a:spcBef>
                <a:buClr>
                  <a:schemeClr val="tx2"/>
                </a:buClr>
                <a:buFont typeface="Monotype Sorts" pitchFamily="2" charset="2"/>
                <a:buChar char="n"/>
                <a:defRPr sz="2000">
                  <a:solidFill>
                    <a:srgbClr val="002AB0"/>
                  </a:solidFill>
                  <a:latin typeface="Tahoma" panose="020B0604030504040204" pitchFamily="34" charset="0"/>
                </a:defRPr>
              </a:lvl4pPr>
              <a:lvl5pPr marL="2057400" indent="-228600" algn="ctr">
                <a:lnSpc>
                  <a:spcPct val="90000"/>
                </a:lnSpc>
                <a:spcBef>
                  <a:spcPct val="30000"/>
                </a:spcBef>
                <a:buClr>
                  <a:schemeClr val="tx2"/>
                </a:buClr>
                <a:buFont typeface="Monotype Sorts" pitchFamily="2" charset="2"/>
                <a:buChar char="n"/>
                <a:defRPr sz="2000">
                  <a:solidFill>
                    <a:srgbClr val="002AB0"/>
                  </a:solidFill>
                  <a:latin typeface="Tahoma" panose="020B0604030504040204" pitchFamily="34" charset="0"/>
                </a:defRPr>
              </a:lvl5pPr>
              <a:lvl6pPr marL="2514600" indent="-228600" algn="ctr" eaLnBrk="0" fontAlgn="base" hangingPunct="0">
                <a:lnSpc>
                  <a:spcPct val="90000"/>
                </a:lnSpc>
                <a:spcBef>
                  <a:spcPct val="30000"/>
                </a:spcBef>
                <a:spcAft>
                  <a:spcPct val="0"/>
                </a:spcAft>
                <a:buClr>
                  <a:schemeClr val="tx2"/>
                </a:buClr>
                <a:buFont typeface="Monotype Sorts" pitchFamily="2" charset="2"/>
                <a:buChar char="n"/>
                <a:defRPr sz="2000">
                  <a:solidFill>
                    <a:srgbClr val="002AB0"/>
                  </a:solidFill>
                  <a:latin typeface="Tahoma" panose="020B0604030504040204" pitchFamily="34" charset="0"/>
                </a:defRPr>
              </a:lvl6pPr>
              <a:lvl7pPr marL="2971800" indent="-228600" algn="ctr" eaLnBrk="0" fontAlgn="base" hangingPunct="0">
                <a:lnSpc>
                  <a:spcPct val="90000"/>
                </a:lnSpc>
                <a:spcBef>
                  <a:spcPct val="30000"/>
                </a:spcBef>
                <a:spcAft>
                  <a:spcPct val="0"/>
                </a:spcAft>
                <a:buClr>
                  <a:schemeClr val="tx2"/>
                </a:buClr>
                <a:buFont typeface="Monotype Sorts" pitchFamily="2" charset="2"/>
                <a:buChar char="n"/>
                <a:defRPr sz="2000">
                  <a:solidFill>
                    <a:srgbClr val="002AB0"/>
                  </a:solidFill>
                  <a:latin typeface="Tahoma" panose="020B0604030504040204" pitchFamily="34" charset="0"/>
                </a:defRPr>
              </a:lvl7pPr>
              <a:lvl8pPr marL="3429000" indent="-228600" algn="ctr" eaLnBrk="0" fontAlgn="base" hangingPunct="0">
                <a:lnSpc>
                  <a:spcPct val="90000"/>
                </a:lnSpc>
                <a:spcBef>
                  <a:spcPct val="30000"/>
                </a:spcBef>
                <a:spcAft>
                  <a:spcPct val="0"/>
                </a:spcAft>
                <a:buClr>
                  <a:schemeClr val="tx2"/>
                </a:buClr>
                <a:buFont typeface="Monotype Sorts" pitchFamily="2" charset="2"/>
                <a:buChar char="n"/>
                <a:defRPr sz="2000">
                  <a:solidFill>
                    <a:srgbClr val="002AB0"/>
                  </a:solidFill>
                  <a:latin typeface="Tahoma" panose="020B0604030504040204" pitchFamily="34" charset="0"/>
                </a:defRPr>
              </a:lvl8pPr>
              <a:lvl9pPr marL="3886200" indent="-228600" algn="ctr" eaLnBrk="0" fontAlgn="base" hangingPunct="0">
                <a:lnSpc>
                  <a:spcPct val="90000"/>
                </a:lnSpc>
                <a:spcBef>
                  <a:spcPct val="30000"/>
                </a:spcBef>
                <a:spcAft>
                  <a:spcPct val="0"/>
                </a:spcAft>
                <a:buClr>
                  <a:schemeClr val="tx2"/>
                </a:buClr>
                <a:buFont typeface="Monotype Sorts" pitchFamily="2" charset="2"/>
                <a:buChar char="n"/>
                <a:defRPr sz="2000">
                  <a:solidFill>
                    <a:srgbClr val="002AB0"/>
                  </a:solidFill>
                  <a:latin typeface="Tahoma" panose="020B0604030504040204" pitchFamily="34" charset="0"/>
                </a:defRPr>
              </a:lvl9pPr>
            </a:lstStyle>
            <a:p>
              <a:pPr>
                <a:defRPr/>
              </a:pPr>
              <a:endParaRPr lang="es-ES_tradnl" altLang="es-ES" smtClean="0"/>
            </a:p>
          </p:txBody>
        </p:sp>
        <p:sp>
          <p:nvSpPr>
            <p:cNvPr id="15" name="Oval 18"/>
            <p:cNvSpPr>
              <a:spLocks noChangeArrowheads="1"/>
            </p:cNvSpPr>
            <p:nvPr/>
          </p:nvSpPr>
          <p:spPr bwMode="auto">
            <a:xfrm>
              <a:off x="5062" y="2243"/>
              <a:ext cx="127" cy="127"/>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gn="ctr">
                <a:lnSpc>
                  <a:spcPct val="90000"/>
                </a:lnSpc>
                <a:spcBef>
                  <a:spcPct val="30000"/>
                </a:spcBef>
                <a:buClr>
                  <a:schemeClr val="tx2"/>
                </a:buClr>
                <a:buFont typeface="Monotype Sorts" pitchFamily="2" charset="2"/>
                <a:buChar char="n"/>
                <a:defRPr sz="2000">
                  <a:solidFill>
                    <a:srgbClr val="002AB0"/>
                  </a:solidFill>
                  <a:latin typeface="Tahoma" panose="020B0604030504040204" pitchFamily="34" charset="0"/>
                </a:defRPr>
              </a:lvl1pPr>
              <a:lvl2pPr marL="742950" indent="-285750" algn="ctr">
                <a:lnSpc>
                  <a:spcPct val="90000"/>
                </a:lnSpc>
                <a:spcBef>
                  <a:spcPct val="30000"/>
                </a:spcBef>
                <a:buClr>
                  <a:schemeClr val="tx2"/>
                </a:buClr>
                <a:buFont typeface="Monotype Sorts" pitchFamily="2" charset="2"/>
                <a:buChar char="n"/>
                <a:defRPr sz="2000">
                  <a:solidFill>
                    <a:srgbClr val="002AB0"/>
                  </a:solidFill>
                  <a:latin typeface="Tahoma" panose="020B0604030504040204" pitchFamily="34" charset="0"/>
                </a:defRPr>
              </a:lvl2pPr>
              <a:lvl3pPr marL="1143000" indent="-228600" algn="ctr">
                <a:lnSpc>
                  <a:spcPct val="90000"/>
                </a:lnSpc>
                <a:spcBef>
                  <a:spcPct val="30000"/>
                </a:spcBef>
                <a:buClr>
                  <a:schemeClr val="tx2"/>
                </a:buClr>
                <a:buFont typeface="Monotype Sorts" pitchFamily="2" charset="2"/>
                <a:buChar char="n"/>
                <a:defRPr sz="2000">
                  <a:solidFill>
                    <a:srgbClr val="002AB0"/>
                  </a:solidFill>
                  <a:latin typeface="Tahoma" panose="020B0604030504040204" pitchFamily="34" charset="0"/>
                </a:defRPr>
              </a:lvl3pPr>
              <a:lvl4pPr marL="1600200" indent="-228600" algn="ctr">
                <a:lnSpc>
                  <a:spcPct val="90000"/>
                </a:lnSpc>
                <a:spcBef>
                  <a:spcPct val="30000"/>
                </a:spcBef>
                <a:buClr>
                  <a:schemeClr val="tx2"/>
                </a:buClr>
                <a:buFont typeface="Monotype Sorts" pitchFamily="2" charset="2"/>
                <a:buChar char="n"/>
                <a:defRPr sz="2000">
                  <a:solidFill>
                    <a:srgbClr val="002AB0"/>
                  </a:solidFill>
                  <a:latin typeface="Tahoma" panose="020B0604030504040204" pitchFamily="34" charset="0"/>
                </a:defRPr>
              </a:lvl4pPr>
              <a:lvl5pPr marL="2057400" indent="-228600" algn="ctr">
                <a:lnSpc>
                  <a:spcPct val="90000"/>
                </a:lnSpc>
                <a:spcBef>
                  <a:spcPct val="30000"/>
                </a:spcBef>
                <a:buClr>
                  <a:schemeClr val="tx2"/>
                </a:buClr>
                <a:buFont typeface="Monotype Sorts" pitchFamily="2" charset="2"/>
                <a:buChar char="n"/>
                <a:defRPr sz="2000">
                  <a:solidFill>
                    <a:srgbClr val="002AB0"/>
                  </a:solidFill>
                  <a:latin typeface="Tahoma" panose="020B0604030504040204" pitchFamily="34" charset="0"/>
                </a:defRPr>
              </a:lvl5pPr>
              <a:lvl6pPr marL="2514600" indent="-228600" algn="ctr" eaLnBrk="0" fontAlgn="base" hangingPunct="0">
                <a:lnSpc>
                  <a:spcPct val="90000"/>
                </a:lnSpc>
                <a:spcBef>
                  <a:spcPct val="30000"/>
                </a:spcBef>
                <a:spcAft>
                  <a:spcPct val="0"/>
                </a:spcAft>
                <a:buClr>
                  <a:schemeClr val="tx2"/>
                </a:buClr>
                <a:buFont typeface="Monotype Sorts" pitchFamily="2" charset="2"/>
                <a:buChar char="n"/>
                <a:defRPr sz="2000">
                  <a:solidFill>
                    <a:srgbClr val="002AB0"/>
                  </a:solidFill>
                  <a:latin typeface="Tahoma" panose="020B0604030504040204" pitchFamily="34" charset="0"/>
                </a:defRPr>
              </a:lvl6pPr>
              <a:lvl7pPr marL="2971800" indent="-228600" algn="ctr" eaLnBrk="0" fontAlgn="base" hangingPunct="0">
                <a:lnSpc>
                  <a:spcPct val="90000"/>
                </a:lnSpc>
                <a:spcBef>
                  <a:spcPct val="30000"/>
                </a:spcBef>
                <a:spcAft>
                  <a:spcPct val="0"/>
                </a:spcAft>
                <a:buClr>
                  <a:schemeClr val="tx2"/>
                </a:buClr>
                <a:buFont typeface="Monotype Sorts" pitchFamily="2" charset="2"/>
                <a:buChar char="n"/>
                <a:defRPr sz="2000">
                  <a:solidFill>
                    <a:srgbClr val="002AB0"/>
                  </a:solidFill>
                  <a:latin typeface="Tahoma" panose="020B0604030504040204" pitchFamily="34" charset="0"/>
                </a:defRPr>
              </a:lvl7pPr>
              <a:lvl8pPr marL="3429000" indent="-228600" algn="ctr" eaLnBrk="0" fontAlgn="base" hangingPunct="0">
                <a:lnSpc>
                  <a:spcPct val="90000"/>
                </a:lnSpc>
                <a:spcBef>
                  <a:spcPct val="30000"/>
                </a:spcBef>
                <a:spcAft>
                  <a:spcPct val="0"/>
                </a:spcAft>
                <a:buClr>
                  <a:schemeClr val="tx2"/>
                </a:buClr>
                <a:buFont typeface="Monotype Sorts" pitchFamily="2" charset="2"/>
                <a:buChar char="n"/>
                <a:defRPr sz="2000">
                  <a:solidFill>
                    <a:srgbClr val="002AB0"/>
                  </a:solidFill>
                  <a:latin typeface="Tahoma" panose="020B0604030504040204" pitchFamily="34" charset="0"/>
                </a:defRPr>
              </a:lvl8pPr>
              <a:lvl9pPr marL="3886200" indent="-228600" algn="ctr" eaLnBrk="0" fontAlgn="base" hangingPunct="0">
                <a:lnSpc>
                  <a:spcPct val="90000"/>
                </a:lnSpc>
                <a:spcBef>
                  <a:spcPct val="30000"/>
                </a:spcBef>
                <a:spcAft>
                  <a:spcPct val="0"/>
                </a:spcAft>
                <a:buClr>
                  <a:schemeClr val="tx2"/>
                </a:buClr>
                <a:buFont typeface="Monotype Sorts" pitchFamily="2" charset="2"/>
                <a:buChar char="n"/>
                <a:defRPr sz="2000">
                  <a:solidFill>
                    <a:srgbClr val="002AB0"/>
                  </a:solidFill>
                  <a:latin typeface="Tahoma" panose="020B0604030504040204" pitchFamily="34" charset="0"/>
                </a:defRPr>
              </a:lvl9pPr>
            </a:lstStyle>
            <a:p>
              <a:pPr>
                <a:defRPr/>
              </a:pPr>
              <a:endParaRPr lang="es-ES_tradnl" altLang="es-ES" smtClean="0"/>
            </a:p>
          </p:txBody>
        </p:sp>
        <p:sp>
          <p:nvSpPr>
            <p:cNvPr id="16" name="Oval 19"/>
            <p:cNvSpPr>
              <a:spLocks noChangeArrowheads="1"/>
            </p:cNvSpPr>
            <p:nvPr/>
          </p:nvSpPr>
          <p:spPr bwMode="auto">
            <a:xfrm>
              <a:off x="5241" y="2243"/>
              <a:ext cx="127" cy="127"/>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gn="ctr">
                <a:lnSpc>
                  <a:spcPct val="90000"/>
                </a:lnSpc>
                <a:spcBef>
                  <a:spcPct val="30000"/>
                </a:spcBef>
                <a:buClr>
                  <a:schemeClr val="tx2"/>
                </a:buClr>
                <a:buFont typeface="Monotype Sorts" pitchFamily="2" charset="2"/>
                <a:buChar char="n"/>
                <a:defRPr sz="2000">
                  <a:solidFill>
                    <a:srgbClr val="002AB0"/>
                  </a:solidFill>
                  <a:latin typeface="Tahoma" panose="020B0604030504040204" pitchFamily="34" charset="0"/>
                </a:defRPr>
              </a:lvl1pPr>
              <a:lvl2pPr marL="742950" indent="-285750" algn="ctr">
                <a:lnSpc>
                  <a:spcPct val="90000"/>
                </a:lnSpc>
                <a:spcBef>
                  <a:spcPct val="30000"/>
                </a:spcBef>
                <a:buClr>
                  <a:schemeClr val="tx2"/>
                </a:buClr>
                <a:buFont typeface="Monotype Sorts" pitchFamily="2" charset="2"/>
                <a:buChar char="n"/>
                <a:defRPr sz="2000">
                  <a:solidFill>
                    <a:srgbClr val="002AB0"/>
                  </a:solidFill>
                  <a:latin typeface="Tahoma" panose="020B0604030504040204" pitchFamily="34" charset="0"/>
                </a:defRPr>
              </a:lvl2pPr>
              <a:lvl3pPr marL="1143000" indent="-228600" algn="ctr">
                <a:lnSpc>
                  <a:spcPct val="90000"/>
                </a:lnSpc>
                <a:spcBef>
                  <a:spcPct val="30000"/>
                </a:spcBef>
                <a:buClr>
                  <a:schemeClr val="tx2"/>
                </a:buClr>
                <a:buFont typeface="Monotype Sorts" pitchFamily="2" charset="2"/>
                <a:buChar char="n"/>
                <a:defRPr sz="2000">
                  <a:solidFill>
                    <a:srgbClr val="002AB0"/>
                  </a:solidFill>
                  <a:latin typeface="Tahoma" panose="020B0604030504040204" pitchFamily="34" charset="0"/>
                </a:defRPr>
              </a:lvl3pPr>
              <a:lvl4pPr marL="1600200" indent="-228600" algn="ctr">
                <a:lnSpc>
                  <a:spcPct val="90000"/>
                </a:lnSpc>
                <a:spcBef>
                  <a:spcPct val="30000"/>
                </a:spcBef>
                <a:buClr>
                  <a:schemeClr val="tx2"/>
                </a:buClr>
                <a:buFont typeface="Monotype Sorts" pitchFamily="2" charset="2"/>
                <a:buChar char="n"/>
                <a:defRPr sz="2000">
                  <a:solidFill>
                    <a:srgbClr val="002AB0"/>
                  </a:solidFill>
                  <a:latin typeface="Tahoma" panose="020B0604030504040204" pitchFamily="34" charset="0"/>
                </a:defRPr>
              </a:lvl4pPr>
              <a:lvl5pPr marL="2057400" indent="-228600" algn="ctr">
                <a:lnSpc>
                  <a:spcPct val="90000"/>
                </a:lnSpc>
                <a:spcBef>
                  <a:spcPct val="30000"/>
                </a:spcBef>
                <a:buClr>
                  <a:schemeClr val="tx2"/>
                </a:buClr>
                <a:buFont typeface="Monotype Sorts" pitchFamily="2" charset="2"/>
                <a:buChar char="n"/>
                <a:defRPr sz="2000">
                  <a:solidFill>
                    <a:srgbClr val="002AB0"/>
                  </a:solidFill>
                  <a:latin typeface="Tahoma" panose="020B0604030504040204" pitchFamily="34" charset="0"/>
                </a:defRPr>
              </a:lvl5pPr>
              <a:lvl6pPr marL="2514600" indent="-228600" algn="ctr" eaLnBrk="0" fontAlgn="base" hangingPunct="0">
                <a:lnSpc>
                  <a:spcPct val="90000"/>
                </a:lnSpc>
                <a:spcBef>
                  <a:spcPct val="30000"/>
                </a:spcBef>
                <a:spcAft>
                  <a:spcPct val="0"/>
                </a:spcAft>
                <a:buClr>
                  <a:schemeClr val="tx2"/>
                </a:buClr>
                <a:buFont typeface="Monotype Sorts" pitchFamily="2" charset="2"/>
                <a:buChar char="n"/>
                <a:defRPr sz="2000">
                  <a:solidFill>
                    <a:srgbClr val="002AB0"/>
                  </a:solidFill>
                  <a:latin typeface="Tahoma" panose="020B0604030504040204" pitchFamily="34" charset="0"/>
                </a:defRPr>
              </a:lvl6pPr>
              <a:lvl7pPr marL="2971800" indent="-228600" algn="ctr" eaLnBrk="0" fontAlgn="base" hangingPunct="0">
                <a:lnSpc>
                  <a:spcPct val="90000"/>
                </a:lnSpc>
                <a:spcBef>
                  <a:spcPct val="30000"/>
                </a:spcBef>
                <a:spcAft>
                  <a:spcPct val="0"/>
                </a:spcAft>
                <a:buClr>
                  <a:schemeClr val="tx2"/>
                </a:buClr>
                <a:buFont typeface="Monotype Sorts" pitchFamily="2" charset="2"/>
                <a:buChar char="n"/>
                <a:defRPr sz="2000">
                  <a:solidFill>
                    <a:srgbClr val="002AB0"/>
                  </a:solidFill>
                  <a:latin typeface="Tahoma" panose="020B0604030504040204" pitchFamily="34" charset="0"/>
                </a:defRPr>
              </a:lvl7pPr>
              <a:lvl8pPr marL="3429000" indent="-228600" algn="ctr" eaLnBrk="0" fontAlgn="base" hangingPunct="0">
                <a:lnSpc>
                  <a:spcPct val="90000"/>
                </a:lnSpc>
                <a:spcBef>
                  <a:spcPct val="30000"/>
                </a:spcBef>
                <a:spcAft>
                  <a:spcPct val="0"/>
                </a:spcAft>
                <a:buClr>
                  <a:schemeClr val="tx2"/>
                </a:buClr>
                <a:buFont typeface="Monotype Sorts" pitchFamily="2" charset="2"/>
                <a:buChar char="n"/>
                <a:defRPr sz="2000">
                  <a:solidFill>
                    <a:srgbClr val="002AB0"/>
                  </a:solidFill>
                  <a:latin typeface="Tahoma" panose="020B0604030504040204" pitchFamily="34" charset="0"/>
                </a:defRPr>
              </a:lvl8pPr>
              <a:lvl9pPr marL="3886200" indent="-228600" algn="ctr" eaLnBrk="0" fontAlgn="base" hangingPunct="0">
                <a:lnSpc>
                  <a:spcPct val="90000"/>
                </a:lnSpc>
                <a:spcBef>
                  <a:spcPct val="30000"/>
                </a:spcBef>
                <a:spcAft>
                  <a:spcPct val="0"/>
                </a:spcAft>
                <a:buClr>
                  <a:schemeClr val="tx2"/>
                </a:buClr>
                <a:buFont typeface="Monotype Sorts" pitchFamily="2" charset="2"/>
                <a:buChar char="n"/>
                <a:defRPr sz="2000">
                  <a:solidFill>
                    <a:srgbClr val="002AB0"/>
                  </a:solidFill>
                  <a:latin typeface="Tahoma" panose="020B0604030504040204" pitchFamily="34" charset="0"/>
                </a:defRPr>
              </a:lvl9pPr>
            </a:lstStyle>
            <a:p>
              <a:pPr>
                <a:defRPr/>
              </a:pPr>
              <a:endParaRPr lang="es-ES_tradnl" altLang="es-ES" smtClean="0"/>
            </a:p>
          </p:txBody>
        </p:sp>
        <p:sp>
          <p:nvSpPr>
            <p:cNvPr id="17" name="Oval 20"/>
            <p:cNvSpPr>
              <a:spLocks noChangeArrowheads="1"/>
            </p:cNvSpPr>
            <p:nvPr/>
          </p:nvSpPr>
          <p:spPr bwMode="auto">
            <a:xfrm>
              <a:off x="5420" y="2243"/>
              <a:ext cx="127" cy="127"/>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gn="ctr">
                <a:lnSpc>
                  <a:spcPct val="90000"/>
                </a:lnSpc>
                <a:spcBef>
                  <a:spcPct val="30000"/>
                </a:spcBef>
                <a:buClr>
                  <a:schemeClr val="tx2"/>
                </a:buClr>
                <a:buFont typeface="Monotype Sorts" pitchFamily="2" charset="2"/>
                <a:buChar char="n"/>
                <a:defRPr sz="2000">
                  <a:solidFill>
                    <a:srgbClr val="002AB0"/>
                  </a:solidFill>
                  <a:latin typeface="Tahoma" panose="020B0604030504040204" pitchFamily="34" charset="0"/>
                </a:defRPr>
              </a:lvl1pPr>
              <a:lvl2pPr marL="742950" indent="-285750" algn="ctr">
                <a:lnSpc>
                  <a:spcPct val="90000"/>
                </a:lnSpc>
                <a:spcBef>
                  <a:spcPct val="30000"/>
                </a:spcBef>
                <a:buClr>
                  <a:schemeClr val="tx2"/>
                </a:buClr>
                <a:buFont typeface="Monotype Sorts" pitchFamily="2" charset="2"/>
                <a:buChar char="n"/>
                <a:defRPr sz="2000">
                  <a:solidFill>
                    <a:srgbClr val="002AB0"/>
                  </a:solidFill>
                  <a:latin typeface="Tahoma" panose="020B0604030504040204" pitchFamily="34" charset="0"/>
                </a:defRPr>
              </a:lvl2pPr>
              <a:lvl3pPr marL="1143000" indent="-228600" algn="ctr">
                <a:lnSpc>
                  <a:spcPct val="90000"/>
                </a:lnSpc>
                <a:spcBef>
                  <a:spcPct val="30000"/>
                </a:spcBef>
                <a:buClr>
                  <a:schemeClr val="tx2"/>
                </a:buClr>
                <a:buFont typeface="Monotype Sorts" pitchFamily="2" charset="2"/>
                <a:buChar char="n"/>
                <a:defRPr sz="2000">
                  <a:solidFill>
                    <a:srgbClr val="002AB0"/>
                  </a:solidFill>
                  <a:latin typeface="Tahoma" panose="020B0604030504040204" pitchFamily="34" charset="0"/>
                </a:defRPr>
              </a:lvl3pPr>
              <a:lvl4pPr marL="1600200" indent="-228600" algn="ctr">
                <a:lnSpc>
                  <a:spcPct val="90000"/>
                </a:lnSpc>
                <a:spcBef>
                  <a:spcPct val="30000"/>
                </a:spcBef>
                <a:buClr>
                  <a:schemeClr val="tx2"/>
                </a:buClr>
                <a:buFont typeface="Monotype Sorts" pitchFamily="2" charset="2"/>
                <a:buChar char="n"/>
                <a:defRPr sz="2000">
                  <a:solidFill>
                    <a:srgbClr val="002AB0"/>
                  </a:solidFill>
                  <a:latin typeface="Tahoma" panose="020B0604030504040204" pitchFamily="34" charset="0"/>
                </a:defRPr>
              </a:lvl4pPr>
              <a:lvl5pPr marL="2057400" indent="-228600" algn="ctr">
                <a:lnSpc>
                  <a:spcPct val="90000"/>
                </a:lnSpc>
                <a:spcBef>
                  <a:spcPct val="30000"/>
                </a:spcBef>
                <a:buClr>
                  <a:schemeClr val="tx2"/>
                </a:buClr>
                <a:buFont typeface="Monotype Sorts" pitchFamily="2" charset="2"/>
                <a:buChar char="n"/>
                <a:defRPr sz="2000">
                  <a:solidFill>
                    <a:srgbClr val="002AB0"/>
                  </a:solidFill>
                  <a:latin typeface="Tahoma" panose="020B0604030504040204" pitchFamily="34" charset="0"/>
                </a:defRPr>
              </a:lvl5pPr>
              <a:lvl6pPr marL="2514600" indent="-228600" algn="ctr" eaLnBrk="0" fontAlgn="base" hangingPunct="0">
                <a:lnSpc>
                  <a:spcPct val="90000"/>
                </a:lnSpc>
                <a:spcBef>
                  <a:spcPct val="30000"/>
                </a:spcBef>
                <a:spcAft>
                  <a:spcPct val="0"/>
                </a:spcAft>
                <a:buClr>
                  <a:schemeClr val="tx2"/>
                </a:buClr>
                <a:buFont typeface="Monotype Sorts" pitchFamily="2" charset="2"/>
                <a:buChar char="n"/>
                <a:defRPr sz="2000">
                  <a:solidFill>
                    <a:srgbClr val="002AB0"/>
                  </a:solidFill>
                  <a:latin typeface="Tahoma" panose="020B0604030504040204" pitchFamily="34" charset="0"/>
                </a:defRPr>
              </a:lvl6pPr>
              <a:lvl7pPr marL="2971800" indent="-228600" algn="ctr" eaLnBrk="0" fontAlgn="base" hangingPunct="0">
                <a:lnSpc>
                  <a:spcPct val="90000"/>
                </a:lnSpc>
                <a:spcBef>
                  <a:spcPct val="30000"/>
                </a:spcBef>
                <a:spcAft>
                  <a:spcPct val="0"/>
                </a:spcAft>
                <a:buClr>
                  <a:schemeClr val="tx2"/>
                </a:buClr>
                <a:buFont typeface="Monotype Sorts" pitchFamily="2" charset="2"/>
                <a:buChar char="n"/>
                <a:defRPr sz="2000">
                  <a:solidFill>
                    <a:srgbClr val="002AB0"/>
                  </a:solidFill>
                  <a:latin typeface="Tahoma" panose="020B0604030504040204" pitchFamily="34" charset="0"/>
                </a:defRPr>
              </a:lvl7pPr>
              <a:lvl8pPr marL="3429000" indent="-228600" algn="ctr" eaLnBrk="0" fontAlgn="base" hangingPunct="0">
                <a:lnSpc>
                  <a:spcPct val="90000"/>
                </a:lnSpc>
                <a:spcBef>
                  <a:spcPct val="30000"/>
                </a:spcBef>
                <a:spcAft>
                  <a:spcPct val="0"/>
                </a:spcAft>
                <a:buClr>
                  <a:schemeClr val="tx2"/>
                </a:buClr>
                <a:buFont typeface="Monotype Sorts" pitchFamily="2" charset="2"/>
                <a:buChar char="n"/>
                <a:defRPr sz="2000">
                  <a:solidFill>
                    <a:srgbClr val="002AB0"/>
                  </a:solidFill>
                  <a:latin typeface="Tahoma" panose="020B0604030504040204" pitchFamily="34" charset="0"/>
                </a:defRPr>
              </a:lvl8pPr>
              <a:lvl9pPr marL="3886200" indent="-228600" algn="ctr" eaLnBrk="0" fontAlgn="base" hangingPunct="0">
                <a:lnSpc>
                  <a:spcPct val="90000"/>
                </a:lnSpc>
                <a:spcBef>
                  <a:spcPct val="30000"/>
                </a:spcBef>
                <a:spcAft>
                  <a:spcPct val="0"/>
                </a:spcAft>
                <a:buClr>
                  <a:schemeClr val="tx2"/>
                </a:buClr>
                <a:buFont typeface="Monotype Sorts" pitchFamily="2" charset="2"/>
                <a:buChar char="n"/>
                <a:defRPr sz="2000">
                  <a:solidFill>
                    <a:srgbClr val="002AB0"/>
                  </a:solidFill>
                  <a:latin typeface="Tahoma" panose="020B0604030504040204" pitchFamily="34" charset="0"/>
                </a:defRPr>
              </a:lvl9pPr>
            </a:lstStyle>
            <a:p>
              <a:pPr>
                <a:defRPr/>
              </a:pPr>
              <a:endParaRPr lang="es-ES_tradnl" altLang="es-ES" smtClean="0"/>
            </a:p>
          </p:txBody>
        </p:sp>
        <p:sp>
          <p:nvSpPr>
            <p:cNvPr id="18" name="Oval 21"/>
            <p:cNvSpPr>
              <a:spLocks noChangeArrowheads="1"/>
            </p:cNvSpPr>
            <p:nvPr/>
          </p:nvSpPr>
          <p:spPr bwMode="auto">
            <a:xfrm>
              <a:off x="4704" y="2421"/>
              <a:ext cx="127" cy="128"/>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gn="ctr">
                <a:lnSpc>
                  <a:spcPct val="90000"/>
                </a:lnSpc>
                <a:spcBef>
                  <a:spcPct val="30000"/>
                </a:spcBef>
                <a:buClr>
                  <a:schemeClr val="tx2"/>
                </a:buClr>
                <a:buFont typeface="Monotype Sorts" pitchFamily="2" charset="2"/>
                <a:buChar char="n"/>
                <a:defRPr sz="2000">
                  <a:solidFill>
                    <a:srgbClr val="002AB0"/>
                  </a:solidFill>
                  <a:latin typeface="Tahoma" panose="020B0604030504040204" pitchFamily="34" charset="0"/>
                </a:defRPr>
              </a:lvl1pPr>
              <a:lvl2pPr marL="742950" indent="-285750" algn="ctr">
                <a:lnSpc>
                  <a:spcPct val="90000"/>
                </a:lnSpc>
                <a:spcBef>
                  <a:spcPct val="30000"/>
                </a:spcBef>
                <a:buClr>
                  <a:schemeClr val="tx2"/>
                </a:buClr>
                <a:buFont typeface="Monotype Sorts" pitchFamily="2" charset="2"/>
                <a:buChar char="n"/>
                <a:defRPr sz="2000">
                  <a:solidFill>
                    <a:srgbClr val="002AB0"/>
                  </a:solidFill>
                  <a:latin typeface="Tahoma" panose="020B0604030504040204" pitchFamily="34" charset="0"/>
                </a:defRPr>
              </a:lvl2pPr>
              <a:lvl3pPr marL="1143000" indent="-228600" algn="ctr">
                <a:lnSpc>
                  <a:spcPct val="90000"/>
                </a:lnSpc>
                <a:spcBef>
                  <a:spcPct val="30000"/>
                </a:spcBef>
                <a:buClr>
                  <a:schemeClr val="tx2"/>
                </a:buClr>
                <a:buFont typeface="Monotype Sorts" pitchFamily="2" charset="2"/>
                <a:buChar char="n"/>
                <a:defRPr sz="2000">
                  <a:solidFill>
                    <a:srgbClr val="002AB0"/>
                  </a:solidFill>
                  <a:latin typeface="Tahoma" panose="020B0604030504040204" pitchFamily="34" charset="0"/>
                </a:defRPr>
              </a:lvl3pPr>
              <a:lvl4pPr marL="1600200" indent="-228600" algn="ctr">
                <a:lnSpc>
                  <a:spcPct val="90000"/>
                </a:lnSpc>
                <a:spcBef>
                  <a:spcPct val="30000"/>
                </a:spcBef>
                <a:buClr>
                  <a:schemeClr val="tx2"/>
                </a:buClr>
                <a:buFont typeface="Monotype Sorts" pitchFamily="2" charset="2"/>
                <a:buChar char="n"/>
                <a:defRPr sz="2000">
                  <a:solidFill>
                    <a:srgbClr val="002AB0"/>
                  </a:solidFill>
                  <a:latin typeface="Tahoma" panose="020B0604030504040204" pitchFamily="34" charset="0"/>
                </a:defRPr>
              </a:lvl4pPr>
              <a:lvl5pPr marL="2057400" indent="-228600" algn="ctr">
                <a:lnSpc>
                  <a:spcPct val="90000"/>
                </a:lnSpc>
                <a:spcBef>
                  <a:spcPct val="30000"/>
                </a:spcBef>
                <a:buClr>
                  <a:schemeClr val="tx2"/>
                </a:buClr>
                <a:buFont typeface="Monotype Sorts" pitchFamily="2" charset="2"/>
                <a:buChar char="n"/>
                <a:defRPr sz="2000">
                  <a:solidFill>
                    <a:srgbClr val="002AB0"/>
                  </a:solidFill>
                  <a:latin typeface="Tahoma" panose="020B0604030504040204" pitchFamily="34" charset="0"/>
                </a:defRPr>
              </a:lvl5pPr>
              <a:lvl6pPr marL="2514600" indent="-228600" algn="ctr" eaLnBrk="0" fontAlgn="base" hangingPunct="0">
                <a:lnSpc>
                  <a:spcPct val="90000"/>
                </a:lnSpc>
                <a:spcBef>
                  <a:spcPct val="30000"/>
                </a:spcBef>
                <a:spcAft>
                  <a:spcPct val="0"/>
                </a:spcAft>
                <a:buClr>
                  <a:schemeClr val="tx2"/>
                </a:buClr>
                <a:buFont typeface="Monotype Sorts" pitchFamily="2" charset="2"/>
                <a:buChar char="n"/>
                <a:defRPr sz="2000">
                  <a:solidFill>
                    <a:srgbClr val="002AB0"/>
                  </a:solidFill>
                  <a:latin typeface="Tahoma" panose="020B0604030504040204" pitchFamily="34" charset="0"/>
                </a:defRPr>
              </a:lvl6pPr>
              <a:lvl7pPr marL="2971800" indent="-228600" algn="ctr" eaLnBrk="0" fontAlgn="base" hangingPunct="0">
                <a:lnSpc>
                  <a:spcPct val="90000"/>
                </a:lnSpc>
                <a:spcBef>
                  <a:spcPct val="30000"/>
                </a:spcBef>
                <a:spcAft>
                  <a:spcPct val="0"/>
                </a:spcAft>
                <a:buClr>
                  <a:schemeClr val="tx2"/>
                </a:buClr>
                <a:buFont typeface="Monotype Sorts" pitchFamily="2" charset="2"/>
                <a:buChar char="n"/>
                <a:defRPr sz="2000">
                  <a:solidFill>
                    <a:srgbClr val="002AB0"/>
                  </a:solidFill>
                  <a:latin typeface="Tahoma" panose="020B0604030504040204" pitchFamily="34" charset="0"/>
                </a:defRPr>
              </a:lvl7pPr>
              <a:lvl8pPr marL="3429000" indent="-228600" algn="ctr" eaLnBrk="0" fontAlgn="base" hangingPunct="0">
                <a:lnSpc>
                  <a:spcPct val="90000"/>
                </a:lnSpc>
                <a:spcBef>
                  <a:spcPct val="30000"/>
                </a:spcBef>
                <a:spcAft>
                  <a:spcPct val="0"/>
                </a:spcAft>
                <a:buClr>
                  <a:schemeClr val="tx2"/>
                </a:buClr>
                <a:buFont typeface="Monotype Sorts" pitchFamily="2" charset="2"/>
                <a:buChar char="n"/>
                <a:defRPr sz="2000">
                  <a:solidFill>
                    <a:srgbClr val="002AB0"/>
                  </a:solidFill>
                  <a:latin typeface="Tahoma" panose="020B0604030504040204" pitchFamily="34" charset="0"/>
                </a:defRPr>
              </a:lvl8pPr>
              <a:lvl9pPr marL="3886200" indent="-228600" algn="ctr" eaLnBrk="0" fontAlgn="base" hangingPunct="0">
                <a:lnSpc>
                  <a:spcPct val="90000"/>
                </a:lnSpc>
                <a:spcBef>
                  <a:spcPct val="30000"/>
                </a:spcBef>
                <a:spcAft>
                  <a:spcPct val="0"/>
                </a:spcAft>
                <a:buClr>
                  <a:schemeClr val="tx2"/>
                </a:buClr>
                <a:buFont typeface="Monotype Sorts" pitchFamily="2" charset="2"/>
                <a:buChar char="n"/>
                <a:defRPr sz="2000">
                  <a:solidFill>
                    <a:srgbClr val="002AB0"/>
                  </a:solidFill>
                  <a:latin typeface="Tahoma" panose="020B0604030504040204" pitchFamily="34" charset="0"/>
                </a:defRPr>
              </a:lvl9pPr>
            </a:lstStyle>
            <a:p>
              <a:pPr>
                <a:defRPr/>
              </a:pPr>
              <a:endParaRPr lang="es-ES_tradnl" altLang="es-ES" smtClean="0"/>
            </a:p>
          </p:txBody>
        </p:sp>
        <p:sp>
          <p:nvSpPr>
            <p:cNvPr id="19" name="Oval 22"/>
            <p:cNvSpPr>
              <a:spLocks noChangeArrowheads="1"/>
            </p:cNvSpPr>
            <p:nvPr/>
          </p:nvSpPr>
          <p:spPr bwMode="auto">
            <a:xfrm>
              <a:off x="4883" y="2421"/>
              <a:ext cx="127" cy="128"/>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gn="ctr">
                <a:lnSpc>
                  <a:spcPct val="90000"/>
                </a:lnSpc>
                <a:spcBef>
                  <a:spcPct val="30000"/>
                </a:spcBef>
                <a:buClr>
                  <a:schemeClr val="tx2"/>
                </a:buClr>
                <a:buFont typeface="Monotype Sorts" pitchFamily="2" charset="2"/>
                <a:buChar char="n"/>
                <a:defRPr sz="2000">
                  <a:solidFill>
                    <a:srgbClr val="002AB0"/>
                  </a:solidFill>
                  <a:latin typeface="Tahoma" panose="020B0604030504040204" pitchFamily="34" charset="0"/>
                </a:defRPr>
              </a:lvl1pPr>
              <a:lvl2pPr marL="742950" indent="-285750" algn="ctr">
                <a:lnSpc>
                  <a:spcPct val="90000"/>
                </a:lnSpc>
                <a:spcBef>
                  <a:spcPct val="30000"/>
                </a:spcBef>
                <a:buClr>
                  <a:schemeClr val="tx2"/>
                </a:buClr>
                <a:buFont typeface="Monotype Sorts" pitchFamily="2" charset="2"/>
                <a:buChar char="n"/>
                <a:defRPr sz="2000">
                  <a:solidFill>
                    <a:srgbClr val="002AB0"/>
                  </a:solidFill>
                  <a:latin typeface="Tahoma" panose="020B0604030504040204" pitchFamily="34" charset="0"/>
                </a:defRPr>
              </a:lvl2pPr>
              <a:lvl3pPr marL="1143000" indent="-228600" algn="ctr">
                <a:lnSpc>
                  <a:spcPct val="90000"/>
                </a:lnSpc>
                <a:spcBef>
                  <a:spcPct val="30000"/>
                </a:spcBef>
                <a:buClr>
                  <a:schemeClr val="tx2"/>
                </a:buClr>
                <a:buFont typeface="Monotype Sorts" pitchFamily="2" charset="2"/>
                <a:buChar char="n"/>
                <a:defRPr sz="2000">
                  <a:solidFill>
                    <a:srgbClr val="002AB0"/>
                  </a:solidFill>
                  <a:latin typeface="Tahoma" panose="020B0604030504040204" pitchFamily="34" charset="0"/>
                </a:defRPr>
              </a:lvl3pPr>
              <a:lvl4pPr marL="1600200" indent="-228600" algn="ctr">
                <a:lnSpc>
                  <a:spcPct val="90000"/>
                </a:lnSpc>
                <a:spcBef>
                  <a:spcPct val="30000"/>
                </a:spcBef>
                <a:buClr>
                  <a:schemeClr val="tx2"/>
                </a:buClr>
                <a:buFont typeface="Monotype Sorts" pitchFamily="2" charset="2"/>
                <a:buChar char="n"/>
                <a:defRPr sz="2000">
                  <a:solidFill>
                    <a:srgbClr val="002AB0"/>
                  </a:solidFill>
                  <a:latin typeface="Tahoma" panose="020B0604030504040204" pitchFamily="34" charset="0"/>
                </a:defRPr>
              </a:lvl4pPr>
              <a:lvl5pPr marL="2057400" indent="-228600" algn="ctr">
                <a:lnSpc>
                  <a:spcPct val="90000"/>
                </a:lnSpc>
                <a:spcBef>
                  <a:spcPct val="30000"/>
                </a:spcBef>
                <a:buClr>
                  <a:schemeClr val="tx2"/>
                </a:buClr>
                <a:buFont typeface="Monotype Sorts" pitchFamily="2" charset="2"/>
                <a:buChar char="n"/>
                <a:defRPr sz="2000">
                  <a:solidFill>
                    <a:srgbClr val="002AB0"/>
                  </a:solidFill>
                  <a:latin typeface="Tahoma" panose="020B0604030504040204" pitchFamily="34" charset="0"/>
                </a:defRPr>
              </a:lvl5pPr>
              <a:lvl6pPr marL="2514600" indent="-228600" algn="ctr" eaLnBrk="0" fontAlgn="base" hangingPunct="0">
                <a:lnSpc>
                  <a:spcPct val="90000"/>
                </a:lnSpc>
                <a:spcBef>
                  <a:spcPct val="30000"/>
                </a:spcBef>
                <a:spcAft>
                  <a:spcPct val="0"/>
                </a:spcAft>
                <a:buClr>
                  <a:schemeClr val="tx2"/>
                </a:buClr>
                <a:buFont typeface="Monotype Sorts" pitchFamily="2" charset="2"/>
                <a:buChar char="n"/>
                <a:defRPr sz="2000">
                  <a:solidFill>
                    <a:srgbClr val="002AB0"/>
                  </a:solidFill>
                  <a:latin typeface="Tahoma" panose="020B0604030504040204" pitchFamily="34" charset="0"/>
                </a:defRPr>
              </a:lvl6pPr>
              <a:lvl7pPr marL="2971800" indent="-228600" algn="ctr" eaLnBrk="0" fontAlgn="base" hangingPunct="0">
                <a:lnSpc>
                  <a:spcPct val="90000"/>
                </a:lnSpc>
                <a:spcBef>
                  <a:spcPct val="30000"/>
                </a:spcBef>
                <a:spcAft>
                  <a:spcPct val="0"/>
                </a:spcAft>
                <a:buClr>
                  <a:schemeClr val="tx2"/>
                </a:buClr>
                <a:buFont typeface="Monotype Sorts" pitchFamily="2" charset="2"/>
                <a:buChar char="n"/>
                <a:defRPr sz="2000">
                  <a:solidFill>
                    <a:srgbClr val="002AB0"/>
                  </a:solidFill>
                  <a:latin typeface="Tahoma" panose="020B0604030504040204" pitchFamily="34" charset="0"/>
                </a:defRPr>
              </a:lvl7pPr>
              <a:lvl8pPr marL="3429000" indent="-228600" algn="ctr" eaLnBrk="0" fontAlgn="base" hangingPunct="0">
                <a:lnSpc>
                  <a:spcPct val="90000"/>
                </a:lnSpc>
                <a:spcBef>
                  <a:spcPct val="30000"/>
                </a:spcBef>
                <a:spcAft>
                  <a:spcPct val="0"/>
                </a:spcAft>
                <a:buClr>
                  <a:schemeClr val="tx2"/>
                </a:buClr>
                <a:buFont typeface="Monotype Sorts" pitchFamily="2" charset="2"/>
                <a:buChar char="n"/>
                <a:defRPr sz="2000">
                  <a:solidFill>
                    <a:srgbClr val="002AB0"/>
                  </a:solidFill>
                  <a:latin typeface="Tahoma" panose="020B0604030504040204" pitchFamily="34" charset="0"/>
                </a:defRPr>
              </a:lvl8pPr>
              <a:lvl9pPr marL="3886200" indent="-228600" algn="ctr" eaLnBrk="0" fontAlgn="base" hangingPunct="0">
                <a:lnSpc>
                  <a:spcPct val="90000"/>
                </a:lnSpc>
                <a:spcBef>
                  <a:spcPct val="30000"/>
                </a:spcBef>
                <a:spcAft>
                  <a:spcPct val="0"/>
                </a:spcAft>
                <a:buClr>
                  <a:schemeClr val="tx2"/>
                </a:buClr>
                <a:buFont typeface="Monotype Sorts" pitchFamily="2" charset="2"/>
                <a:buChar char="n"/>
                <a:defRPr sz="2000">
                  <a:solidFill>
                    <a:srgbClr val="002AB0"/>
                  </a:solidFill>
                  <a:latin typeface="Tahoma" panose="020B0604030504040204" pitchFamily="34" charset="0"/>
                </a:defRPr>
              </a:lvl9pPr>
            </a:lstStyle>
            <a:p>
              <a:pPr>
                <a:defRPr/>
              </a:pPr>
              <a:endParaRPr lang="es-ES_tradnl" altLang="es-ES" smtClean="0"/>
            </a:p>
          </p:txBody>
        </p:sp>
        <p:sp>
          <p:nvSpPr>
            <p:cNvPr id="20" name="Oval 23"/>
            <p:cNvSpPr>
              <a:spLocks noChangeArrowheads="1"/>
            </p:cNvSpPr>
            <p:nvPr/>
          </p:nvSpPr>
          <p:spPr bwMode="auto">
            <a:xfrm>
              <a:off x="5062" y="2421"/>
              <a:ext cx="127" cy="128"/>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gn="ctr">
                <a:lnSpc>
                  <a:spcPct val="90000"/>
                </a:lnSpc>
                <a:spcBef>
                  <a:spcPct val="30000"/>
                </a:spcBef>
                <a:buClr>
                  <a:schemeClr val="tx2"/>
                </a:buClr>
                <a:buFont typeface="Monotype Sorts" pitchFamily="2" charset="2"/>
                <a:buChar char="n"/>
                <a:defRPr sz="2000">
                  <a:solidFill>
                    <a:srgbClr val="002AB0"/>
                  </a:solidFill>
                  <a:latin typeface="Tahoma" panose="020B0604030504040204" pitchFamily="34" charset="0"/>
                </a:defRPr>
              </a:lvl1pPr>
              <a:lvl2pPr marL="742950" indent="-285750" algn="ctr">
                <a:lnSpc>
                  <a:spcPct val="90000"/>
                </a:lnSpc>
                <a:spcBef>
                  <a:spcPct val="30000"/>
                </a:spcBef>
                <a:buClr>
                  <a:schemeClr val="tx2"/>
                </a:buClr>
                <a:buFont typeface="Monotype Sorts" pitchFamily="2" charset="2"/>
                <a:buChar char="n"/>
                <a:defRPr sz="2000">
                  <a:solidFill>
                    <a:srgbClr val="002AB0"/>
                  </a:solidFill>
                  <a:latin typeface="Tahoma" panose="020B0604030504040204" pitchFamily="34" charset="0"/>
                </a:defRPr>
              </a:lvl2pPr>
              <a:lvl3pPr marL="1143000" indent="-228600" algn="ctr">
                <a:lnSpc>
                  <a:spcPct val="90000"/>
                </a:lnSpc>
                <a:spcBef>
                  <a:spcPct val="30000"/>
                </a:spcBef>
                <a:buClr>
                  <a:schemeClr val="tx2"/>
                </a:buClr>
                <a:buFont typeface="Monotype Sorts" pitchFamily="2" charset="2"/>
                <a:buChar char="n"/>
                <a:defRPr sz="2000">
                  <a:solidFill>
                    <a:srgbClr val="002AB0"/>
                  </a:solidFill>
                  <a:latin typeface="Tahoma" panose="020B0604030504040204" pitchFamily="34" charset="0"/>
                </a:defRPr>
              </a:lvl3pPr>
              <a:lvl4pPr marL="1600200" indent="-228600" algn="ctr">
                <a:lnSpc>
                  <a:spcPct val="90000"/>
                </a:lnSpc>
                <a:spcBef>
                  <a:spcPct val="30000"/>
                </a:spcBef>
                <a:buClr>
                  <a:schemeClr val="tx2"/>
                </a:buClr>
                <a:buFont typeface="Monotype Sorts" pitchFamily="2" charset="2"/>
                <a:buChar char="n"/>
                <a:defRPr sz="2000">
                  <a:solidFill>
                    <a:srgbClr val="002AB0"/>
                  </a:solidFill>
                  <a:latin typeface="Tahoma" panose="020B0604030504040204" pitchFamily="34" charset="0"/>
                </a:defRPr>
              </a:lvl4pPr>
              <a:lvl5pPr marL="2057400" indent="-228600" algn="ctr">
                <a:lnSpc>
                  <a:spcPct val="90000"/>
                </a:lnSpc>
                <a:spcBef>
                  <a:spcPct val="30000"/>
                </a:spcBef>
                <a:buClr>
                  <a:schemeClr val="tx2"/>
                </a:buClr>
                <a:buFont typeface="Monotype Sorts" pitchFamily="2" charset="2"/>
                <a:buChar char="n"/>
                <a:defRPr sz="2000">
                  <a:solidFill>
                    <a:srgbClr val="002AB0"/>
                  </a:solidFill>
                  <a:latin typeface="Tahoma" panose="020B0604030504040204" pitchFamily="34" charset="0"/>
                </a:defRPr>
              </a:lvl5pPr>
              <a:lvl6pPr marL="2514600" indent="-228600" algn="ctr" eaLnBrk="0" fontAlgn="base" hangingPunct="0">
                <a:lnSpc>
                  <a:spcPct val="90000"/>
                </a:lnSpc>
                <a:spcBef>
                  <a:spcPct val="30000"/>
                </a:spcBef>
                <a:spcAft>
                  <a:spcPct val="0"/>
                </a:spcAft>
                <a:buClr>
                  <a:schemeClr val="tx2"/>
                </a:buClr>
                <a:buFont typeface="Monotype Sorts" pitchFamily="2" charset="2"/>
                <a:buChar char="n"/>
                <a:defRPr sz="2000">
                  <a:solidFill>
                    <a:srgbClr val="002AB0"/>
                  </a:solidFill>
                  <a:latin typeface="Tahoma" panose="020B0604030504040204" pitchFamily="34" charset="0"/>
                </a:defRPr>
              </a:lvl6pPr>
              <a:lvl7pPr marL="2971800" indent="-228600" algn="ctr" eaLnBrk="0" fontAlgn="base" hangingPunct="0">
                <a:lnSpc>
                  <a:spcPct val="90000"/>
                </a:lnSpc>
                <a:spcBef>
                  <a:spcPct val="30000"/>
                </a:spcBef>
                <a:spcAft>
                  <a:spcPct val="0"/>
                </a:spcAft>
                <a:buClr>
                  <a:schemeClr val="tx2"/>
                </a:buClr>
                <a:buFont typeface="Monotype Sorts" pitchFamily="2" charset="2"/>
                <a:buChar char="n"/>
                <a:defRPr sz="2000">
                  <a:solidFill>
                    <a:srgbClr val="002AB0"/>
                  </a:solidFill>
                  <a:latin typeface="Tahoma" panose="020B0604030504040204" pitchFamily="34" charset="0"/>
                </a:defRPr>
              </a:lvl7pPr>
              <a:lvl8pPr marL="3429000" indent="-228600" algn="ctr" eaLnBrk="0" fontAlgn="base" hangingPunct="0">
                <a:lnSpc>
                  <a:spcPct val="90000"/>
                </a:lnSpc>
                <a:spcBef>
                  <a:spcPct val="30000"/>
                </a:spcBef>
                <a:spcAft>
                  <a:spcPct val="0"/>
                </a:spcAft>
                <a:buClr>
                  <a:schemeClr val="tx2"/>
                </a:buClr>
                <a:buFont typeface="Monotype Sorts" pitchFamily="2" charset="2"/>
                <a:buChar char="n"/>
                <a:defRPr sz="2000">
                  <a:solidFill>
                    <a:srgbClr val="002AB0"/>
                  </a:solidFill>
                  <a:latin typeface="Tahoma" panose="020B0604030504040204" pitchFamily="34" charset="0"/>
                </a:defRPr>
              </a:lvl8pPr>
              <a:lvl9pPr marL="3886200" indent="-228600" algn="ctr" eaLnBrk="0" fontAlgn="base" hangingPunct="0">
                <a:lnSpc>
                  <a:spcPct val="90000"/>
                </a:lnSpc>
                <a:spcBef>
                  <a:spcPct val="30000"/>
                </a:spcBef>
                <a:spcAft>
                  <a:spcPct val="0"/>
                </a:spcAft>
                <a:buClr>
                  <a:schemeClr val="tx2"/>
                </a:buClr>
                <a:buFont typeface="Monotype Sorts" pitchFamily="2" charset="2"/>
                <a:buChar char="n"/>
                <a:defRPr sz="2000">
                  <a:solidFill>
                    <a:srgbClr val="002AB0"/>
                  </a:solidFill>
                  <a:latin typeface="Tahoma" panose="020B0604030504040204" pitchFamily="34" charset="0"/>
                </a:defRPr>
              </a:lvl9pPr>
            </a:lstStyle>
            <a:p>
              <a:pPr>
                <a:defRPr/>
              </a:pPr>
              <a:endParaRPr lang="es-ES_tradnl" altLang="es-ES" smtClean="0"/>
            </a:p>
          </p:txBody>
        </p:sp>
        <p:sp>
          <p:nvSpPr>
            <p:cNvPr id="21" name="Oval 24"/>
            <p:cNvSpPr>
              <a:spLocks noChangeArrowheads="1"/>
            </p:cNvSpPr>
            <p:nvPr/>
          </p:nvSpPr>
          <p:spPr bwMode="auto">
            <a:xfrm>
              <a:off x="5241" y="2421"/>
              <a:ext cx="127" cy="128"/>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gn="ctr">
                <a:lnSpc>
                  <a:spcPct val="90000"/>
                </a:lnSpc>
                <a:spcBef>
                  <a:spcPct val="30000"/>
                </a:spcBef>
                <a:buClr>
                  <a:schemeClr val="tx2"/>
                </a:buClr>
                <a:buFont typeface="Monotype Sorts" pitchFamily="2" charset="2"/>
                <a:buChar char="n"/>
                <a:defRPr sz="2000">
                  <a:solidFill>
                    <a:srgbClr val="002AB0"/>
                  </a:solidFill>
                  <a:latin typeface="Tahoma" panose="020B0604030504040204" pitchFamily="34" charset="0"/>
                </a:defRPr>
              </a:lvl1pPr>
              <a:lvl2pPr marL="742950" indent="-285750" algn="ctr">
                <a:lnSpc>
                  <a:spcPct val="90000"/>
                </a:lnSpc>
                <a:spcBef>
                  <a:spcPct val="30000"/>
                </a:spcBef>
                <a:buClr>
                  <a:schemeClr val="tx2"/>
                </a:buClr>
                <a:buFont typeface="Monotype Sorts" pitchFamily="2" charset="2"/>
                <a:buChar char="n"/>
                <a:defRPr sz="2000">
                  <a:solidFill>
                    <a:srgbClr val="002AB0"/>
                  </a:solidFill>
                  <a:latin typeface="Tahoma" panose="020B0604030504040204" pitchFamily="34" charset="0"/>
                </a:defRPr>
              </a:lvl2pPr>
              <a:lvl3pPr marL="1143000" indent="-228600" algn="ctr">
                <a:lnSpc>
                  <a:spcPct val="90000"/>
                </a:lnSpc>
                <a:spcBef>
                  <a:spcPct val="30000"/>
                </a:spcBef>
                <a:buClr>
                  <a:schemeClr val="tx2"/>
                </a:buClr>
                <a:buFont typeface="Monotype Sorts" pitchFamily="2" charset="2"/>
                <a:buChar char="n"/>
                <a:defRPr sz="2000">
                  <a:solidFill>
                    <a:srgbClr val="002AB0"/>
                  </a:solidFill>
                  <a:latin typeface="Tahoma" panose="020B0604030504040204" pitchFamily="34" charset="0"/>
                </a:defRPr>
              </a:lvl3pPr>
              <a:lvl4pPr marL="1600200" indent="-228600" algn="ctr">
                <a:lnSpc>
                  <a:spcPct val="90000"/>
                </a:lnSpc>
                <a:spcBef>
                  <a:spcPct val="30000"/>
                </a:spcBef>
                <a:buClr>
                  <a:schemeClr val="tx2"/>
                </a:buClr>
                <a:buFont typeface="Monotype Sorts" pitchFamily="2" charset="2"/>
                <a:buChar char="n"/>
                <a:defRPr sz="2000">
                  <a:solidFill>
                    <a:srgbClr val="002AB0"/>
                  </a:solidFill>
                  <a:latin typeface="Tahoma" panose="020B0604030504040204" pitchFamily="34" charset="0"/>
                </a:defRPr>
              </a:lvl4pPr>
              <a:lvl5pPr marL="2057400" indent="-228600" algn="ctr">
                <a:lnSpc>
                  <a:spcPct val="90000"/>
                </a:lnSpc>
                <a:spcBef>
                  <a:spcPct val="30000"/>
                </a:spcBef>
                <a:buClr>
                  <a:schemeClr val="tx2"/>
                </a:buClr>
                <a:buFont typeface="Monotype Sorts" pitchFamily="2" charset="2"/>
                <a:buChar char="n"/>
                <a:defRPr sz="2000">
                  <a:solidFill>
                    <a:srgbClr val="002AB0"/>
                  </a:solidFill>
                  <a:latin typeface="Tahoma" panose="020B0604030504040204" pitchFamily="34" charset="0"/>
                </a:defRPr>
              </a:lvl5pPr>
              <a:lvl6pPr marL="2514600" indent="-228600" algn="ctr" eaLnBrk="0" fontAlgn="base" hangingPunct="0">
                <a:lnSpc>
                  <a:spcPct val="90000"/>
                </a:lnSpc>
                <a:spcBef>
                  <a:spcPct val="30000"/>
                </a:spcBef>
                <a:spcAft>
                  <a:spcPct val="0"/>
                </a:spcAft>
                <a:buClr>
                  <a:schemeClr val="tx2"/>
                </a:buClr>
                <a:buFont typeface="Monotype Sorts" pitchFamily="2" charset="2"/>
                <a:buChar char="n"/>
                <a:defRPr sz="2000">
                  <a:solidFill>
                    <a:srgbClr val="002AB0"/>
                  </a:solidFill>
                  <a:latin typeface="Tahoma" panose="020B0604030504040204" pitchFamily="34" charset="0"/>
                </a:defRPr>
              </a:lvl6pPr>
              <a:lvl7pPr marL="2971800" indent="-228600" algn="ctr" eaLnBrk="0" fontAlgn="base" hangingPunct="0">
                <a:lnSpc>
                  <a:spcPct val="90000"/>
                </a:lnSpc>
                <a:spcBef>
                  <a:spcPct val="30000"/>
                </a:spcBef>
                <a:spcAft>
                  <a:spcPct val="0"/>
                </a:spcAft>
                <a:buClr>
                  <a:schemeClr val="tx2"/>
                </a:buClr>
                <a:buFont typeface="Monotype Sorts" pitchFamily="2" charset="2"/>
                <a:buChar char="n"/>
                <a:defRPr sz="2000">
                  <a:solidFill>
                    <a:srgbClr val="002AB0"/>
                  </a:solidFill>
                  <a:latin typeface="Tahoma" panose="020B0604030504040204" pitchFamily="34" charset="0"/>
                </a:defRPr>
              </a:lvl7pPr>
              <a:lvl8pPr marL="3429000" indent="-228600" algn="ctr" eaLnBrk="0" fontAlgn="base" hangingPunct="0">
                <a:lnSpc>
                  <a:spcPct val="90000"/>
                </a:lnSpc>
                <a:spcBef>
                  <a:spcPct val="30000"/>
                </a:spcBef>
                <a:spcAft>
                  <a:spcPct val="0"/>
                </a:spcAft>
                <a:buClr>
                  <a:schemeClr val="tx2"/>
                </a:buClr>
                <a:buFont typeface="Monotype Sorts" pitchFamily="2" charset="2"/>
                <a:buChar char="n"/>
                <a:defRPr sz="2000">
                  <a:solidFill>
                    <a:srgbClr val="002AB0"/>
                  </a:solidFill>
                  <a:latin typeface="Tahoma" panose="020B0604030504040204" pitchFamily="34" charset="0"/>
                </a:defRPr>
              </a:lvl8pPr>
              <a:lvl9pPr marL="3886200" indent="-228600" algn="ctr" eaLnBrk="0" fontAlgn="base" hangingPunct="0">
                <a:lnSpc>
                  <a:spcPct val="90000"/>
                </a:lnSpc>
                <a:spcBef>
                  <a:spcPct val="30000"/>
                </a:spcBef>
                <a:spcAft>
                  <a:spcPct val="0"/>
                </a:spcAft>
                <a:buClr>
                  <a:schemeClr val="tx2"/>
                </a:buClr>
                <a:buFont typeface="Monotype Sorts" pitchFamily="2" charset="2"/>
                <a:buChar char="n"/>
                <a:defRPr sz="2000">
                  <a:solidFill>
                    <a:srgbClr val="002AB0"/>
                  </a:solidFill>
                  <a:latin typeface="Tahoma" panose="020B0604030504040204" pitchFamily="34" charset="0"/>
                </a:defRPr>
              </a:lvl9pPr>
            </a:lstStyle>
            <a:p>
              <a:pPr>
                <a:defRPr/>
              </a:pPr>
              <a:endParaRPr lang="es-ES_tradnl" altLang="es-ES" smtClean="0"/>
            </a:p>
          </p:txBody>
        </p:sp>
        <p:sp>
          <p:nvSpPr>
            <p:cNvPr id="22" name="Oval 25"/>
            <p:cNvSpPr>
              <a:spLocks noChangeArrowheads="1"/>
            </p:cNvSpPr>
            <p:nvPr/>
          </p:nvSpPr>
          <p:spPr bwMode="auto">
            <a:xfrm>
              <a:off x="4704" y="2600"/>
              <a:ext cx="127" cy="128"/>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gn="ctr">
                <a:lnSpc>
                  <a:spcPct val="90000"/>
                </a:lnSpc>
                <a:spcBef>
                  <a:spcPct val="30000"/>
                </a:spcBef>
                <a:buClr>
                  <a:schemeClr val="tx2"/>
                </a:buClr>
                <a:buFont typeface="Monotype Sorts" pitchFamily="2" charset="2"/>
                <a:buChar char="n"/>
                <a:defRPr sz="2000">
                  <a:solidFill>
                    <a:srgbClr val="002AB0"/>
                  </a:solidFill>
                  <a:latin typeface="Tahoma" panose="020B0604030504040204" pitchFamily="34" charset="0"/>
                </a:defRPr>
              </a:lvl1pPr>
              <a:lvl2pPr marL="742950" indent="-285750" algn="ctr">
                <a:lnSpc>
                  <a:spcPct val="90000"/>
                </a:lnSpc>
                <a:spcBef>
                  <a:spcPct val="30000"/>
                </a:spcBef>
                <a:buClr>
                  <a:schemeClr val="tx2"/>
                </a:buClr>
                <a:buFont typeface="Monotype Sorts" pitchFamily="2" charset="2"/>
                <a:buChar char="n"/>
                <a:defRPr sz="2000">
                  <a:solidFill>
                    <a:srgbClr val="002AB0"/>
                  </a:solidFill>
                  <a:latin typeface="Tahoma" panose="020B0604030504040204" pitchFamily="34" charset="0"/>
                </a:defRPr>
              </a:lvl2pPr>
              <a:lvl3pPr marL="1143000" indent="-228600" algn="ctr">
                <a:lnSpc>
                  <a:spcPct val="90000"/>
                </a:lnSpc>
                <a:spcBef>
                  <a:spcPct val="30000"/>
                </a:spcBef>
                <a:buClr>
                  <a:schemeClr val="tx2"/>
                </a:buClr>
                <a:buFont typeface="Monotype Sorts" pitchFamily="2" charset="2"/>
                <a:buChar char="n"/>
                <a:defRPr sz="2000">
                  <a:solidFill>
                    <a:srgbClr val="002AB0"/>
                  </a:solidFill>
                  <a:latin typeface="Tahoma" panose="020B0604030504040204" pitchFamily="34" charset="0"/>
                </a:defRPr>
              </a:lvl3pPr>
              <a:lvl4pPr marL="1600200" indent="-228600" algn="ctr">
                <a:lnSpc>
                  <a:spcPct val="90000"/>
                </a:lnSpc>
                <a:spcBef>
                  <a:spcPct val="30000"/>
                </a:spcBef>
                <a:buClr>
                  <a:schemeClr val="tx2"/>
                </a:buClr>
                <a:buFont typeface="Monotype Sorts" pitchFamily="2" charset="2"/>
                <a:buChar char="n"/>
                <a:defRPr sz="2000">
                  <a:solidFill>
                    <a:srgbClr val="002AB0"/>
                  </a:solidFill>
                  <a:latin typeface="Tahoma" panose="020B0604030504040204" pitchFamily="34" charset="0"/>
                </a:defRPr>
              </a:lvl4pPr>
              <a:lvl5pPr marL="2057400" indent="-228600" algn="ctr">
                <a:lnSpc>
                  <a:spcPct val="90000"/>
                </a:lnSpc>
                <a:spcBef>
                  <a:spcPct val="30000"/>
                </a:spcBef>
                <a:buClr>
                  <a:schemeClr val="tx2"/>
                </a:buClr>
                <a:buFont typeface="Monotype Sorts" pitchFamily="2" charset="2"/>
                <a:buChar char="n"/>
                <a:defRPr sz="2000">
                  <a:solidFill>
                    <a:srgbClr val="002AB0"/>
                  </a:solidFill>
                  <a:latin typeface="Tahoma" panose="020B0604030504040204" pitchFamily="34" charset="0"/>
                </a:defRPr>
              </a:lvl5pPr>
              <a:lvl6pPr marL="2514600" indent="-228600" algn="ctr" eaLnBrk="0" fontAlgn="base" hangingPunct="0">
                <a:lnSpc>
                  <a:spcPct val="90000"/>
                </a:lnSpc>
                <a:spcBef>
                  <a:spcPct val="30000"/>
                </a:spcBef>
                <a:spcAft>
                  <a:spcPct val="0"/>
                </a:spcAft>
                <a:buClr>
                  <a:schemeClr val="tx2"/>
                </a:buClr>
                <a:buFont typeface="Monotype Sorts" pitchFamily="2" charset="2"/>
                <a:buChar char="n"/>
                <a:defRPr sz="2000">
                  <a:solidFill>
                    <a:srgbClr val="002AB0"/>
                  </a:solidFill>
                  <a:latin typeface="Tahoma" panose="020B0604030504040204" pitchFamily="34" charset="0"/>
                </a:defRPr>
              </a:lvl6pPr>
              <a:lvl7pPr marL="2971800" indent="-228600" algn="ctr" eaLnBrk="0" fontAlgn="base" hangingPunct="0">
                <a:lnSpc>
                  <a:spcPct val="90000"/>
                </a:lnSpc>
                <a:spcBef>
                  <a:spcPct val="30000"/>
                </a:spcBef>
                <a:spcAft>
                  <a:spcPct val="0"/>
                </a:spcAft>
                <a:buClr>
                  <a:schemeClr val="tx2"/>
                </a:buClr>
                <a:buFont typeface="Monotype Sorts" pitchFamily="2" charset="2"/>
                <a:buChar char="n"/>
                <a:defRPr sz="2000">
                  <a:solidFill>
                    <a:srgbClr val="002AB0"/>
                  </a:solidFill>
                  <a:latin typeface="Tahoma" panose="020B0604030504040204" pitchFamily="34" charset="0"/>
                </a:defRPr>
              </a:lvl7pPr>
              <a:lvl8pPr marL="3429000" indent="-228600" algn="ctr" eaLnBrk="0" fontAlgn="base" hangingPunct="0">
                <a:lnSpc>
                  <a:spcPct val="90000"/>
                </a:lnSpc>
                <a:spcBef>
                  <a:spcPct val="30000"/>
                </a:spcBef>
                <a:spcAft>
                  <a:spcPct val="0"/>
                </a:spcAft>
                <a:buClr>
                  <a:schemeClr val="tx2"/>
                </a:buClr>
                <a:buFont typeface="Monotype Sorts" pitchFamily="2" charset="2"/>
                <a:buChar char="n"/>
                <a:defRPr sz="2000">
                  <a:solidFill>
                    <a:srgbClr val="002AB0"/>
                  </a:solidFill>
                  <a:latin typeface="Tahoma" panose="020B0604030504040204" pitchFamily="34" charset="0"/>
                </a:defRPr>
              </a:lvl8pPr>
              <a:lvl9pPr marL="3886200" indent="-228600" algn="ctr" eaLnBrk="0" fontAlgn="base" hangingPunct="0">
                <a:lnSpc>
                  <a:spcPct val="90000"/>
                </a:lnSpc>
                <a:spcBef>
                  <a:spcPct val="30000"/>
                </a:spcBef>
                <a:spcAft>
                  <a:spcPct val="0"/>
                </a:spcAft>
                <a:buClr>
                  <a:schemeClr val="tx2"/>
                </a:buClr>
                <a:buFont typeface="Monotype Sorts" pitchFamily="2" charset="2"/>
                <a:buChar char="n"/>
                <a:defRPr sz="2000">
                  <a:solidFill>
                    <a:srgbClr val="002AB0"/>
                  </a:solidFill>
                  <a:latin typeface="Tahoma" panose="020B0604030504040204" pitchFamily="34" charset="0"/>
                </a:defRPr>
              </a:lvl9pPr>
            </a:lstStyle>
            <a:p>
              <a:pPr>
                <a:defRPr/>
              </a:pPr>
              <a:endParaRPr lang="es-ES_tradnl" altLang="es-ES" smtClean="0"/>
            </a:p>
          </p:txBody>
        </p:sp>
        <p:sp>
          <p:nvSpPr>
            <p:cNvPr id="23" name="Oval 26"/>
            <p:cNvSpPr>
              <a:spLocks noChangeArrowheads="1"/>
            </p:cNvSpPr>
            <p:nvPr/>
          </p:nvSpPr>
          <p:spPr bwMode="auto">
            <a:xfrm>
              <a:off x="4883" y="2600"/>
              <a:ext cx="127" cy="128"/>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gn="ctr">
                <a:lnSpc>
                  <a:spcPct val="90000"/>
                </a:lnSpc>
                <a:spcBef>
                  <a:spcPct val="30000"/>
                </a:spcBef>
                <a:buClr>
                  <a:schemeClr val="tx2"/>
                </a:buClr>
                <a:buFont typeface="Monotype Sorts" pitchFamily="2" charset="2"/>
                <a:buChar char="n"/>
                <a:defRPr sz="2000">
                  <a:solidFill>
                    <a:srgbClr val="002AB0"/>
                  </a:solidFill>
                  <a:latin typeface="Tahoma" panose="020B0604030504040204" pitchFamily="34" charset="0"/>
                </a:defRPr>
              </a:lvl1pPr>
              <a:lvl2pPr marL="742950" indent="-285750" algn="ctr">
                <a:lnSpc>
                  <a:spcPct val="90000"/>
                </a:lnSpc>
                <a:spcBef>
                  <a:spcPct val="30000"/>
                </a:spcBef>
                <a:buClr>
                  <a:schemeClr val="tx2"/>
                </a:buClr>
                <a:buFont typeface="Monotype Sorts" pitchFamily="2" charset="2"/>
                <a:buChar char="n"/>
                <a:defRPr sz="2000">
                  <a:solidFill>
                    <a:srgbClr val="002AB0"/>
                  </a:solidFill>
                  <a:latin typeface="Tahoma" panose="020B0604030504040204" pitchFamily="34" charset="0"/>
                </a:defRPr>
              </a:lvl2pPr>
              <a:lvl3pPr marL="1143000" indent="-228600" algn="ctr">
                <a:lnSpc>
                  <a:spcPct val="90000"/>
                </a:lnSpc>
                <a:spcBef>
                  <a:spcPct val="30000"/>
                </a:spcBef>
                <a:buClr>
                  <a:schemeClr val="tx2"/>
                </a:buClr>
                <a:buFont typeface="Monotype Sorts" pitchFamily="2" charset="2"/>
                <a:buChar char="n"/>
                <a:defRPr sz="2000">
                  <a:solidFill>
                    <a:srgbClr val="002AB0"/>
                  </a:solidFill>
                  <a:latin typeface="Tahoma" panose="020B0604030504040204" pitchFamily="34" charset="0"/>
                </a:defRPr>
              </a:lvl3pPr>
              <a:lvl4pPr marL="1600200" indent="-228600" algn="ctr">
                <a:lnSpc>
                  <a:spcPct val="90000"/>
                </a:lnSpc>
                <a:spcBef>
                  <a:spcPct val="30000"/>
                </a:spcBef>
                <a:buClr>
                  <a:schemeClr val="tx2"/>
                </a:buClr>
                <a:buFont typeface="Monotype Sorts" pitchFamily="2" charset="2"/>
                <a:buChar char="n"/>
                <a:defRPr sz="2000">
                  <a:solidFill>
                    <a:srgbClr val="002AB0"/>
                  </a:solidFill>
                  <a:latin typeface="Tahoma" panose="020B0604030504040204" pitchFamily="34" charset="0"/>
                </a:defRPr>
              </a:lvl4pPr>
              <a:lvl5pPr marL="2057400" indent="-228600" algn="ctr">
                <a:lnSpc>
                  <a:spcPct val="90000"/>
                </a:lnSpc>
                <a:spcBef>
                  <a:spcPct val="30000"/>
                </a:spcBef>
                <a:buClr>
                  <a:schemeClr val="tx2"/>
                </a:buClr>
                <a:buFont typeface="Monotype Sorts" pitchFamily="2" charset="2"/>
                <a:buChar char="n"/>
                <a:defRPr sz="2000">
                  <a:solidFill>
                    <a:srgbClr val="002AB0"/>
                  </a:solidFill>
                  <a:latin typeface="Tahoma" panose="020B0604030504040204" pitchFamily="34" charset="0"/>
                </a:defRPr>
              </a:lvl5pPr>
              <a:lvl6pPr marL="2514600" indent="-228600" algn="ctr" eaLnBrk="0" fontAlgn="base" hangingPunct="0">
                <a:lnSpc>
                  <a:spcPct val="90000"/>
                </a:lnSpc>
                <a:spcBef>
                  <a:spcPct val="30000"/>
                </a:spcBef>
                <a:spcAft>
                  <a:spcPct val="0"/>
                </a:spcAft>
                <a:buClr>
                  <a:schemeClr val="tx2"/>
                </a:buClr>
                <a:buFont typeface="Monotype Sorts" pitchFamily="2" charset="2"/>
                <a:buChar char="n"/>
                <a:defRPr sz="2000">
                  <a:solidFill>
                    <a:srgbClr val="002AB0"/>
                  </a:solidFill>
                  <a:latin typeface="Tahoma" panose="020B0604030504040204" pitchFamily="34" charset="0"/>
                </a:defRPr>
              </a:lvl6pPr>
              <a:lvl7pPr marL="2971800" indent="-228600" algn="ctr" eaLnBrk="0" fontAlgn="base" hangingPunct="0">
                <a:lnSpc>
                  <a:spcPct val="90000"/>
                </a:lnSpc>
                <a:spcBef>
                  <a:spcPct val="30000"/>
                </a:spcBef>
                <a:spcAft>
                  <a:spcPct val="0"/>
                </a:spcAft>
                <a:buClr>
                  <a:schemeClr val="tx2"/>
                </a:buClr>
                <a:buFont typeface="Monotype Sorts" pitchFamily="2" charset="2"/>
                <a:buChar char="n"/>
                <a:defRPr sz="2000">
                  <a:solidFill>
                    <a:srgbClr val="002AB0"/>
                  </a:solidFill>
                  <a:latin typeface="Tahoma" panose="020B0604030504040204" pitchFamily="34" charset="0"/>
                </a:defRPr>
              </a:lvl7pPr>
              <a:lvl8pPr marL="3429000" indent="-228600" algn="ctr" eaLnBrk="0" fontAlgn="base" hangingPunct="0">
                <a:lnSpc>
                  <a:spcPct val="90000"/>
                </a:lnSpc>
                <a:spcBef>
                  <a:spcPct val="30000"/>
                </a:spcBef>
                <a:spcAft>
                  <a:spcPct val="0"/>
                </a:spcAft>
                <a:buClr>
                  <a:schemeClr val="tx2"/>
                </a:buClr>
                <a:buFont typeface="Monotype Sorts" pitchFamily="2" charset="2"/>
                <a:buChar char="n"/>
                <a:defRPr sz="2000">
                  <a:solidFill>
                    <a:srgbClr val="002AB0"/>
                  </a:solidFill>
                  <a:latin typeface="Tahoma" panose="020B0604030504040204" pitchFamily="34" charset="0"/>
                </a:defRPr>
              </a:lvl8pPr>
              <a:lvl9pPr marL="3886200" indent="-228600" algn="ctr" eaLnBrk="0" fontAlgn="base" hangingPunct="0">
                <a:lnSpc>
                  <a:spcPct val="90000"/>
                </a:lnSpc>
                <a:spcBef>
                  <a:spcPct val="30000"/>
                </a:spcBef>
                <a:spcAft>
                  <a:spcPct val="0"/>
                </a:spcAft>
                <a:buClr>
                  <a:schemeClr val="tx2"/>
                </a:buClr>
                <a:buFont typeface="Monotype Sorts" pitchFamily="2" charset="2"/>
                <a:buChar char="n"/>
                <a:defRPr sz="2000">
                  <a:solidFill>
                    <a:srgbClr val="002AB0"/>
                  </a:solidFill>
                  <a:latin typeface="Tahoma" panose="020B0604030504040204" pitchFamily="34" charset="0"/>
                </a:defRPr>
              </a:lvl9pPr>
            </a:lstStyle>
            <a:p>
              <a:pPr>
                <a:defRPr/>
              </a:pPr>
              <a:endParaRPr lang="es-ES_tradnl" altLang="es-ES" smtClean="0"/>
            </a:p>
          </p:txBody>
        </p:sp>
        <p:sp>
          <p:nvSpPr>
            <p:cNvPr id="24" name="Oval 27"/>
            <p:cNvSpPr>
              <a:spLocks noChangeArrowheads="1"/>
            </p:cNvSpPr>
            <p:nvPr/>
          </p:nvSpPr>
          <p:spPr bwMode="auto">
            <a:xfrm>
              <a:off x="5062" y="2600"/>
              <a:ext cx="127" cy="128"/>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gn="ctr">
                <a:lnSpc>
                  <a:spcPct val="90000"/>
                </a:lnSpc>
                <a:spcBef>
                  <a:spcPct val="30000"/>
                </a:spcBef>
                <a:buClr>
                  <a:schemeClr val="tx2"/>
                </a:buClr>
                <a:buFont typeface="Monotype Sorts" pitchFamily="2" charset="2"/>
                <a:buChar char="n"/>
                <a:defRPr sz="2000">
                  <a:solidFill>
                    <a:srgbClr val="002AB0"/>
                  </a:solidFill>
                  <a:latin typeface="Tahoma" panose="020B0604030504040204" pitchFamily="34" charset="0"/>
                </a:defRPr>
              </a:lvl1pPr>
              <a:lvl2pPr marL="742950" indent="-285750" algn="ctr">
                <a:lnSpc>
                  <a:spcPct val="90000"/>
                </a:lnSpc>
                <a:spcBef>
                  <a:spcPct val="30000"/>
                </a:spcBef>
                <a:buClr>
                  <a:schemeClr val="tx2"/>
                </a:buClr>
                <a:buFont typeface="Monotype Sorts" pitchFamily="2" charset="2"/>
                <a:buChar char="n"/>
                <a:defRPr sz="2000">
                  <a:solidFill>
                    <a:srgbClr val="002AB0"/>
                  </a:solidFill>
                  <a:latin typeface="Tahoma" panose="020B0604030504040204" pitchFamily="34" charset="0"/>
                </a:defRPr>
              </a:lvl2pPr>
              <a:lvl3pPr marL="1143000" indent="-228600" algn="ctr">
                <a:lnSpc>
                  <a:spcPct val="90000"/>
                </a:lnSpc>
                <a:spcBef>
                  <a:spcPct val="30000"/>
                </a:spcBef>
                <a:buClr>
                  <a:schemeClr val="tx2"/>
                </a:buClr>
                <a:buFont typeface="Monotype Sorts" pitchFamily="2" charset="2"/>
                <a:buChar char="n"/>
                <a:defRPr sz="2000">
                  <a:solidFill>
                    <a:srgbClr val="002AB0"/>
                  </a:solidFill>
                  <a:latin typeface="Tahoma" panose="020B0604030504040204" pitchFamily="34" charset="0"/>
                </a:defRPr>
              </a:lvl3pPr>
              <a:lvl4pPr marL="1600200" indent="-228600" algn="ctr">
                <a:lnSpc>
                  <a:spcPct val="90000"/>
                </a:lnSpc>
                <a:spcBef>
                  <a:spcPct val="30000"/>
                </a:spcBef>
                <a:buClr>
                  <a:schemeClr val="tx2"/>
                </a:buClr>
                <a:buFont typeface="Monotype Sorts" pitchFamily="2" charset="2"/>
                <a:buChar char="n"/>
                <a:defRPr sz="2000">
                  <a:solidFill>
                    <a:srgbClr val="002AB0"/>
                  </a:solidFill>
                  <a:latin typeface="Tahoma" panose="020B0604030504040204" pitchFamily="34" charset="0"/>
                </a:defRPr>
              </a:lvl4pPr>
              <a:lvl5pPr marL="2057400" indent="-228600" algn="ctr">
                <a:lnSpc>
                  <a:spcPct val="90000"/>
                </a:lnSpc>
                <a:spcBef>
                  <a:spcPct val="30000"/>
                </a:spcBef>
                <a:buClr>
                  <a:schemeClr val="tx2"/>
                </a:buClr>
                <a:buFont typeface="Monotype Sorts" pitchFamily="2" charset="2"/>
                <a:buChar char="n"/>
                <a:defRPr sz="2000">
                  <a:solidFill>
                    <a:srgbClr val="002AB0"/>
                  </a:solidFill>
                  <a:latin typeface="Tahoma" panose="020B0604030504040204" pitchFamily="34" charset="0"/>
                </a:defRPr>
              </a:lvl5pPr>
              <a:lvl6pPr marL="2514600" indent="-228600" algn="ctr" eaLnBrk="0" fontAlgn="base" hangingPunct="0">
                <a:lnSpc>
                  <a:spcPct val="90000"/>
                </a:lnSpc>
                <a:spcBef>
                  <a:spcPct val="30000"/>
                </a:spcBef>
                <a:spcAft>
                  <a:spcPct val="0"/>
                </a:spcAft>
                <a:buClr>
                  <a:schemeClr val="tx2"/>
                </a:buClr>
                <a:buFont typeface="Monotype Sorts" pitchFamily="2" charset="2"/>
                <a:buChar char="n"/>
                <a:defRPr sz="2000">
                  <a:solidFill>
                    <a:srgbClr val="002AB0"/>
                  </a:solidFill>
                  <a:latin typeface="Tahoma" panose="020B0604030504040204" pitchFamily="34" charset="0"/>
                </a:defRPr>
              </a:lvl6pPr>
              <a:lvl7pPr marL="2971800" indent="-228600" algn="ctr" eaLnBrk="0" fontAlgn="base" hangingPunct="0">
                <a:lnSpc>
                  <a:spcPct val="90000"/>
                </a:lnSpc>
                <a:spcBef>
                  <a:spcPct val="30000"/>
                </a:spcBef>
                <a:spcAft>
                  <a:spcPct val="0"/>
                </a:spcAft>
                <a:buClr>
                  <a:schemeClr val="tx2"/>
                </a:buClr>
                <a:buFont typeface="Monotype Sorts" pitchFamily="2" charset="2"/>
                <a:buChar char="n"/>
                <a:defRPr sz="2000">
                  <a:solidFill>
                    <a:srgbClr val="002AB0"/>
                  </a:solidFill>
                  <a:latin typeface="Tahoma" panose="020B0604030504040204" pitchFamily="34" charset="0"/>
                </a:defRPr>
              </a:lvl7pPr>
              <a:lvl8pPr marL="3429000" indent="-228600" algn="ctr" eaLnBrk="0" fontAlgn="base" hangingPunct="0">
                <a:lnSpc>
                  <a:spcPct val="90000"/>
                </a:lnSpc>
                <a:spcBef>
                  <a:spcPct val="30000"/>
                </a:spcBef>
                <a:spcAft>
                  <a:spcPct val="0"/>
                </a:spcAft>
                <a:buClr>
                  <a:schemeClr val="tx2"/>
                </a:buClr>
                <a:buFont typeface="Monotype Sorts" pitchFamily="2" charset="2"/>
                <a:buChar char="n"/>
                <a:defRPr sz="2000">
                  <a:solidFill>
                    <a:srgbClr val="002AB0"/>
                  </a:solidFill>
                  <a:latin typeface="Tahoma" panose="020B0604030504040204" pitchFamily="34" charset="0"/>
                </a:defRPr>
              </a:lvl8pPr>
              <a:lvl9pPr marL="3886200" indent="-228600" algn="ctr" eaLnBrk="0" fontAlgn="base" hangingPunct="0">
                <a:lnSpc>
                  <a:spcPct val="90000"/>
                </a:lnSpc>
                <a:spcBef>
                  <a:spcPct val="30000"/>
                </a:spcBef>
                <a:spcAft>
                  <a:spcPct val="0"/>
                </a:spcAft>
                <a:buClr>
                  <a:schemeClr val="tx2"/>
                </a:buClr>
                <a:buFont typeface="Monotype Sorts" pitchFamily="2" charset="2"/>
                <a:buChar char="n"/>
                <a:defRPr sz="2000">
                  <a:solidFill>
                    <a:srgbClr val="002AB0"/>
                  </a:solidFill>
                  <a:latin typeface="Tahoma" panose="020B0604030504040204" pitchFamily="34" charset="0"/>
                </a:defRPr>
              </a:lvl9pPr>
            </a:lstStyle>
            <a:p>
              <a:pPr>
                <a:defRPr/>
              </a:pPr>
              <a:endParaRPr lang="es-ES_tradnl" altLang="es-ES" smtClean="0"/>
            </a:p>
          </p:txBody>
        </p:sp>
        <p:sp>
          <p:nvSpPr>
            <p:cNvPr id="25" name="Oval 28"/>
            <p:cNvSpPr>
              <a:spLocks noChangeArrowheads="1"/>
            </p:cNvSpPr>
            <p:nvPr/>
          </p:nvSpPr>
          <p:spPr bwMode="auto">
            <a:xfrm>
              <a:off x="5241" y="2600"/>
              <a:ext cx="127" cy="128"/>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gn="ctr">
                <a:lnSpc>
                  <a:spcPct val="90000"/>
                </a:lnSpc>
                <a:spcBef>
                  <a:spcPct val="30000"/>
                </a:spcBef>
                <a:buClr>
                  <a:schemeClr val="tx2"/>
                </a:buClr>
                <a:buFont typeface="Monotype Sorts" pitchFamily="2" charset="2"/>
                <a:buChar char="n"/>
                <a:defRPr sz="2000">
                  <a:solidFill>
                    <a:srgbClr val="002AB0"/>
                  </a:solidFill>
                  <a:latin typeface="Tahoma" panose="020B0604030504040204" pitchFamily="34" charset="0"/>
                </a:defRPr>
              </a:lvl1pPr>
              <a:lvl2pPr marL="742950" indent="-285750" algn="ctr">
                <a:lnSpc>
                  <a:spcPct val="90000"/>
                </a:lnSpc>
                <a:spcBef>
                  <a:spcPct val="30000"/>
                </a:spcBef>
                <a:buClr>
                  <a:schemeClr val="tx2"/>
                </a:buClr>
                <a:buFont typeface="Monotype Sorts" pitchFamily="2" charset="2"/>
                <a:buChar char="n"/>
                <a:defRPr sz="2000">
                  <a:solidFill>
                    <a:srgbClr val="002AB0"/>
                  </a:solidFill>
                  <a:latin typeface="Tahoma" panose="020B0604030504040204" pitchFamily="34" charset="0"/>
                </a:defRPr>
              </a:lvl2pPr>
              <a:lvl3pPr marL="1143000" indent="-228600" algn="ctr">
                <a:lnSpc>
                  <a:spcPct val="90000"/>
                </a:lnSpc>
                <a:spcBef>
                  <a:spcPct val="30000"/>
                </a:spcBef>
                <a:buClr>
                  <a:schemeClr val="tx2"/>
                </a:buClr>
                <a:buFont typeface="Monotype Sorts" pitchFamily="2" charset="2"/>
                <a:buChar char="n"/>
                <a:defRPr sz="2000">
                  <a:solidFill>
                    <a:srgbClr val="002AB0"/>
                  </a:solidFill>
                  <a:latin typeface="Tahoma" panose="020B0604030504040204" pitchFamily="34" charset="0"/>
                </a:defRPr>
              </a:lvl3pPr>
              <a:lvl4pPr marL="1600200" indent="-228600" algn="ctr">
                <a:lnSpc>
                  <a:spcPct val="90000"/>
                </a:lnSpc>
                <a:spcBef>
                  <a:spcPct val="30000"/>
                </a:spcBef>
                <a:buClr>
                  <a:schemeClr val="tx2"/>
                </a:buClr>
                <a:buFont typeface="Monotype Sorts" pitchFamily="2" charset="2"/>
                <a:buChar char="n"/>
                <a:defRPr sz="2000">
                  <a:solidFill>
                    <a:srgbClr val="002AB0"/>
                  </a:solidFill>
                  <a:latin typeface="Tahoma" panose="020B0604030504040204" pitchFamily="34" charset="0"/>
                </a:defRPr>
              </a:lvl4pPr>
              <a:lvl5pPr marL="2057400" indent="-228600" algn="ctr">
                <a:lnSpc>
                  <a:spcPct val="90000"/>
                </a:lnSpc>
                <a:spcBef>
                  <a:spcPct val="30000"/>
                </a:spcBef>
                <a:buClr>
                  <a:schemeClr val="tx2"/>
                </a:buClr>
                <a:buFont typeface="Monotype Sorts" pitchFamily="2" charset="2"/>
                <a:buChar char="n"/>
                <a:defRPr sz="2000">
                  <a:solidFill>
                    <a:srgbClr val="002AB0"/>
                  </a:solidFill>
                  <a:latin typeface="Tahoma" panose="020B0604030504040204" pitchFamily="34" charset="0"/>
                </a:defRPr>
              </a:lvl5pPr>
              <a:lvl6pPr marL="2514600" indent="-228600" algn="ctr" eaLnBrk="0" fontAlgn="base" hangingPunct="0">
                <a:lnSpc>
                  <a:spcPct val="90000"/>
                </a:lnSpc>
                <a:spcBef>
                  <a:spcPct val="30000"/>
                </a:spcBef>
                <a:spcAft>
                  <a:spcPct val="0"/>
                </a:spcAft>
                <a:buClr>
                  <a:schemeClr val="tx2"/>
                </a:buClr>
                <a:buFont typeface="Monotype Sorts" pitchFamily="2" charset="2"/>
                <a:buChar char="n"/>
                <a:defRPr sz="2000">
                  <a:solidFill>
                    <a:srgbClr val="002AB0"/>
                  </a:solidFill>
                  <a:latin typeface="Tahoma" panose="020B0604030504040204" pitchFamily="34" charset="0"/>
                </a:defRPr>
              </a:lvl6pPr>
              <a:lvl7pPr marL="2971800" indent="-228600" algn="ctr" eaLnBrk="0" fontAlgn="base" hangingPunct="0">
                <a:lnSpc>
                  <a:spcPct val="90000"/>
                </a:lnSpc>
                <a:spcBef>
                  <a:spcPct val="30000"/>
                </a:spcBef>
                <a:spcAft>
                  <a:spcPct val="0"/>
                </a:spcAft>
                <a:buClr>
                  <a:schemeClr val="tx2"/>
                </a:buClr>
                <a:buFont typeface="Monotype Sorts" pitchFamily="2" charset="2"/>
                <a:buChar char="n"/>
                <a:defRPr sz="2000">
                  <a:solidFill>
                    <a:srgbClr val="002AB0"/>
                  </a:solidFill>
                  <a:latin typeface="Tahoma" panose="020B0604030504040204" pitchFamily="34" charset="0"/>
                </a:defRPr>
              </a:lvl7pPr>
              <a:lvl8pPr marL="3429000" indent="-228600" algn="ctr" eaLnBrk="0" fontAlgn="base" hangingPunct="0">
                <a:lnSpc>
                  <a:spcPct val="90000"/>
                </a:lnSpc>
                <a:spcBef>
                  <a:spcPct val="30000"/>
                </a:spcBef>
                <a:spcAft>
                  <a:spcPct val="0"/>
                </a:spcAft>
                <a:buClr>
                  <a:schemeClr val="tx2"/>
                </a:buClr>
                <a:buFont typeface="Monotype Sorts" pitchFamily="2" charset="2"/>
                <a:buChar char="n"/>
                <a:defRPr sz="2000">
                  <a:solidFill>
                    <a:srgbClr val="002AB0"/>
                  </a:solidFill>
                  <a:latin typeface="Tahoma" panose="020B0604030504040204" pitchFamily="34" charset="0"/>
                </a:defRPr>
              </a:lvl8pPr>
              <a:lvl9pPr marL="3886200" indent="-228600" algn="ctr" eaLnBrk="0" fontAlgn="base" hangingPunct="0">
                <a:lnSpc>
                  <a:spcPct val="90000"/>
                </a:lnSpc>
                <a:spcBef>
                  <a:spcPct val="30000"/>
                </a:spcBef>
                <a:spcAft>
                  <a:spcPct val="0"/>
                </a:spcAft>
                <a:buClr>
                  <a:schemeClr val="tx2"/>
                </a:buClr>
                <a:buFont typeface="Monotype Sorts" pitchFamily="2" charset="2"/>
                <a:buChar char="n"/>
                <a:defRPr sz="2000">
                  <a:solidFill>
                    <a:srgbClr val="002AB0"/>
                  </a:solidFill>
                  <a:latin typeface="Tahoma" panose="020B0604030504040204" pitchFamily="34" charset="0"/>
                </a:defRPr>
              </a:lvl9pPr>
            </a:lstStyle>
            <a:p>
              <a:pPr>
                <a:defRPr/>
              </a:pPr>
              <a:endParaRPr lang="es-ES_tradnl" altLang="es-ES" smtClean="0"/>
            </a:p>
          </p:txBody>
        </p:sp>
        <p:sp>
          <p:nvSpPr>
            <p:cNvPr id="26" name="Oval 29"/>
            <p:cNvSpPr>
              <a:spLocks noChangeArrowheads="1"/>
            </p:cNvSpPr>
            <p:nvPr/>
          </p:nvSpPr>
          <p:spPr bwMode="auto">
            <a:xfrm>
              <a:off x="5420" y="2600"/>
              <a:ext cx="127" cy="128"/>
            </a:xfrm>
            <a:prstGeom prst="ellipse">
              <a:avLst/>
            </a:pr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gn="ctr">
                <a:lnSpc>
                  <a:spcPct val="90000"/>
                </a:lnSpc>
                <a:spcBef>
                  <a:spcPct val="30000"/>
                </a:spcBef>
                <a:buClr>
                  <a:schemeClr val="tx2"/>
                </a:buClr>
                <a:buFont typeface="Monotype Sorts" pitchFamily="2" charset="2"/>
                <a:buChar char="n"/>
                <a:defRPr sz="2000">
                  <a:solidFill>
                    <a:srgbClr val="002AB0"/>
                  </a:solidFill>
                  <a:latin typeface="Tahoma" panose="020B0604030504040204" pitchFamily="34" charset="0"/>
                </a:defRPr>
              </a:lvl1pPr>
              <a:lvl2pPr marL="742950" indent="-285750" algn="ctr">
                <a:lnSpc>
                  <a:spcPct val="90000"/>
                </a:lnSpc>
                <a:spcBef>
                  <a:spcPct val="30000"/>
                </a:spcBef>
                <a:buClr>
                  <a:schemeClr val="tx2"/>
                </a:buClr>
                <a:buFont typeface="Monotype Sorts" pitchFamily="2" charset="2"/>
                <a:buChar char="n"/>
                <a:defRPr sz="2000">
                  <a:solidFill>
                    <a:srgbClr val="002AB0"/>
                  </a:solidFill>
                  <a:latin typeface="Tahoma" panose="020B0604030504040204" pitchFamily="34" charset="0"/>
                </a:defRPr>
              </a:lvl2pPr>
              <a:lvl3pPr marL="1143000" indent="-228600" algn="ctr">
                <a:lnSpc>
                  <a:spcPct val="90000"/>
                </a:lnSpc>
                <a:spcBef>
                  <a:spcPct val="30000"/>
                </a:spcBef>
                <a:buClr>
                  <a:schemeClr val="tx2"/>
                </a:buClr>
                <a:buFont typeface="Monotype Sorts" pitchFamily="2" charset="2"/>
                <a:buChar char="n"/>
                <a:defRPr sz="2000">
                  <a:solidFill>
                    <a:srgbClr val="002AB0"/>
                  </a:solidFill>
                  <a:latin typeface="Tahoma" panose="020B0604030504040204" pitchFamily="34" charset="0"/>
                </a:defRPr>
              </a:lvl3pPr>
              <a:lvl4pPr marL="1600200" indent="-228600" algn="ctr">
                <a:lnSpc>
                  <a:spcPct val="90000"/>
                </a:lnSpc>
                <a:spcBef>
                  <a:spcPct val="30000"/>
                </a:spcBef>
                <a:buClr>
                  <a:schemeClr val="tx2"/>
                </a:buClr>
                <a:buFont typeface="Monotype Sorts" pitchFamily="2" charset="2"/>
                <a:buChar char="n"/>
                <a:defRPr sz="2000">
                  <a:solidFill>
                    <a:srgbClr val="002AB0"/>
                  </a:solidFill>
                  <a:latin typeface="Tahoma" panose="020B0604030504040204" pitchFamily="34" charset="0"/>
                </a:defRPr>
              </a:lvl4pPr>
              <a:lvl5pPr marL="2057400" indent="-228600" algn="ctr">
                <a:lnSpc>
                  <a:spcPct val="90000"/>
                </a:lnSpc>
                <a:spcBef>
                  <a:spcPct val="30000"/>
                </a:spcBef>
                <a:buClr>
                  <a:schemeClr val="tx2"/>
                </a:buClr>
                <a:buFont typeface="Monotype Sorts" pitchFamily="2" charset="2"/>
                <a:buChar char="n"/>
                <a:defRPr sz="2000">
                  <a:solidFill>
                    <a:srgbClr val="002AB0"/>
                  </a:solidFill>
                  <a:latin typeface="Tahoma" panose="020B0604030504040204" pitchFamily="34" charset="0"/>
                </a:defRPr>
              </a:lvl5pPr>
              <a:lvl6pPr marL="2514600" indent="-228600" algn="ctr" eaLnBrk="0" fontAlgn="base" hangingPunct="0">
                <a:lnSpc>
                  <a:spcPct val="90000"/>
                </a:lnSpc>
                <a:spcBef>
                  <a:spcPct val="30000"/>
                </a:spcBef>
                <a:spcAft>
                  <a:spcPct val="0"/>
                </a:spcAft>
                <a:buClr>
                  <a:schemeClr val="tx2"/>
                </a:buClr>
                <a:buFont typeface="Monotype Sorts" pitchFamily="2" charset="2"/>
                <a:buChar char="n"/>
                <a:defRPr sz="2000">
                  <a:solidFill>
                    <a:srgbClr val="002AB0"/>
                  </a:solidFill>
                  <a:latin typeface="Tahoma" panose="020B0604030504040204" pitchFamily="34" charset="0"/>
                </a:defRPr>
              </a:lvl6pPr>
              <a:lvl7pPr marL="2971800" indent="-228600" algn="ctr" eaLnBrk="0" fontAlgn="base" hangingPunct="0">
                <a:lnSpc>
                  <a:spcPct val="90000"/>
                </a:lnSpc>
                <a:spcBef>
                  <a:spcPct val="30000"/>
                </a:spcBef>
                <a:spcAft>
                  <a:spcPct val="0"/>
                </a:spcAft>
                <a:buClr>
                  <a:schemeClr val="tx2"/>
                </a:buClr>
                <a:buFont typeface="Monotype Sorts" pitchFamily="2" charset="2"/>
                <a:buChar char="n"/>
                <a:defRPr sz="2000">
                  <a:solidFill>
                    <a:srgbClr val="002AB0"/>
                  </a:solidFill>
                  <a:latin typeface="Tahoma" panose="020B0604030504040204" pitchFamily="34" charset="0"/>
                </a:defRPr>
              </a:lvl7pPr>
              <a:lvl8pPr marL="3429000" indent="-228600" algn="ctr" eaLnBrk="0" fontAlgn="base" hangingPunct="0">
                <a:lnSpc>
                  <a:spcPct val="90000"/>
                </a:lnSpc>
                <a:spcBef>
                  <a:spcPct val="30000"/>
                </a:spcBef>
                <a:spcAft>
                  <a:spcPct val="0"/>
                </a:spcAft>
                <a:buClr>
                  <a:schemeClr val="tx2"/>
                </a:buClr>
                <a:buFont typeface="Monotype Sorts" pitchFamily="2" charset="2"/>
                <a:buChar char="n"/>
                <a:defRPr sz="2000">
                  <a:solidFill>
                    <a:srgbClr val="002AB0"/>
                  </a:solidFill>
                  <a:latin typeface="Tahoma" panose="020B0604030504040204" pitchFamily="34" charset="0"/>
                </a:defRPr>
              </a:lvl8pPr>
              <a:lvl9pPr marL="3886200" indent="-228600" algn="ctr" eaLnBrk="0" fontAlgn="base" hangingPunct="0">
                <a:lnSpc>
                  <a:spcPct val="90000"/>
                </a:lnSpc>
                <a:spcBef>
                  <a:spcPct val="30000"/>
                </a:spcBef>
                <a:spcAft>
                  <a:spcPct val="0"/>
                </a:spcAft>
                <a:buClr>
                  <a:schemeClr val="tx2"/>
                </a:buClr>
                <a:buFont typeface="Monotype Sorts" pitchFamily="2" charset="2"/>
                <a:buChar char="n"/>
                <a:defRPr sz="2000">
                  <a:solidFill>
                    <a:srgbClr val="002AB0"/>
                  </a:solidFill>
                  <a:latin typeface="Tahoma" panose="020B0604030504040204" pitchFamily="34" charset="0"/>
                </a:defRPr>
              </a:lvl9pPr>
            </a:lstStyle>
            <a:p>
              <a:pPr>
                <a:defRPr/>
              </a:pPr>
              <a:endParaRPr lang="es-ES_tradnl" altLang="es-ES" smtClean="0"/>
            </a:p>
          </p:txBody>
        </p:sp>
        <p:sp>
          <p:nvSpPr>
            <p:cNvPr id="27" name="Oval 30"/>
            <p:cNvSpPr>
              <a:spLocks noChangeArrowheads="1"/>
            </p:cNvSpPr>
            <p:nvPr/>
          </p:nvSpPr>
          <p:spPr bwMode="auto">
            <a:xfrm>
              <a:off x="4704" y="2779"/>
              <a:ext cx="127" cy="127"/>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gn="ctr">
                <a:lnSpc>
                  <a:spcPct val="90000"/>
                </a:lnSpc>
                <a:spcBef>
                  <a:spcPct val="30000"/>
                </a:spcBef>
                <a:buClr>
                  <a:schemeClr val="tx2"/>
                </a:buClr>
                <a:buFont typeface="Monotype Sorts" pitchFamily="2" charset="2"/>
                <a:buChar char="n"/>
                <a:defRPr sz="2000">
                  <a:solidFill>
                    <a:srgbClr val="002AB0"/>
                  </a:solidFill>
                  <a:latin typeface="Tahoma" panose="020B0604030504040204" pitchFamily="34" charset="0"/>
                </a:defRPr>
              </a:lvl1pPr>
              <a:lvl2pPr marL="742950" indent="-285750" algn="ctr">
                <a:lnSpc>
                  <a:spcPct val="90000"/>
                </a:lnSpc>
                <a:spcBef>
                  <a:spcPct val="30000"/>
                </a:spcBef>
                <a:buClr>
                  <a:schemeClr val="tx2"/>
                </a:buClr>
                <a:buFont typeface="Monotype Sorts" pitchFamily="2" charset="2"/>
                <a:buChar char="n"/>
                <a:defRPr sz="2000">
                  <a:solidFill>
                    <a:srgbClr val="002AB0"/>
                  </a:solidFill>
                  <a:latin typeface="Tahoma" panose="020B0604030504040204" pitchFamily="34" charset="0"/>
                </a:defRPr>
              </a:lvl2pPr>
              <a:lvl3pPr marL="1143000" indent="-228600" algn="ctr">
                <a:lnSpc>
                  <a:spcPct val="90000"/>
                </a:lnSpc>
                <a:spcBef>
                  <a:spcPct val="30000"/>
                </a:spcBef>
                <a:buClr>
                  <a:schemeClr val="tx2"/>
                </a:buClr>
                <a:buFont typeface="Monotype Sorts" pitchFamily="2" charset="2"/>
                <a:buChar char="n"/>
                <a:defRPr sz="2000">
                  <a:solidFill>
                    <a:srgbClr val="002AB0"/>
                  </a:solidFill>
                  <a:latin typeface="Tahoma" panose="020B0604030504040204" pitchFamily="34" charset="0"/>
                </a:defRPr>
              </a:lvl3pPr>
              <a:lvl4pPr marL="1600200" indent="-228600" algn="ctr">
                <a:lnSpc>
                  <a:spcPct val="90000"/>
                </a:lnSpc>
                <a:spcBef>
                  <a:spcPct val="30000"/>
                </a:spcBef>
                <a:buClr>
                  <a:schemeClr val="tx2"/>
                </a:buClr>
                <a:buFont typeface="Monotype Sorts" pitchFamily="2" charset="2"/>
                <a:buChar char="n"/>
                <a:defRPr sz="2000">
                  <a:solidFill>
                    <a:srgbClr val="002AB0"/>
                  </a:solidFill>
                  <a:latin typeface="Tahoma" panose="020B0604030504040204" pitchFamily="34" charset="0"/>
                </a:defRPr>
              </a:lvl4pPr>
              <a:lvl5pPr marL="2057400" indent="-228600" algn="ctr">
                <a:lnSpc>
                  <a:spcPct val="90000"/>
                </a:lnSpc>
                <a:spcBef>
                  <a:spcPct val="30000"/>
                </a:spcBef>
                <a:buClr>
                  <a:schemeClr val="tx2"/>
                </a:buClr>
                <a:buFont typeface="Monotype Sorts" pitchFamily="2" charset="2"/>
                <a:buChar char="n"/>
                <a:defRPr sz="2000">
                  <a:solidFill>
                    <a:srgbClr val="002AB0"/>
                  </a:solidFill>
                  <a:latin typeface="Tahoma" panose="020B0604030504040204" pitchFamily="34" charset="0"/>
                </a:defRPr>
              </a:lvl5pPr>
              <a:lvl6pPr marL="2514600" indent="-228600" algn="ctr" eaLnBrk="0" fontAlgn="base" hangingPunct="0">
                <a:lnSpc>
                  <a:spcPct val="90000"/>
                </a:lnSpc>
                <a:spcBef>
                  <a:spcPct val="30000"/>
                </a:spcBef>
                <a:spcAft>
                  <a:spcPct val="0"/>
                </a:spcAft>
                <a:buClr>
                  <a:schemeClr val="tx2"/>
                </a:buClr>
                <a:buFont typeface="Monotype Sorts" pitchFamily="2" charset="2"/>
                <a:buChar char="n"/>
                <a:defRPr sz="2000">
                  <a:solidFill>
                    <a:srgbClr val="002AB0"/>
                  </a:solidFill>
                  <a:latin typeface="Tahoma" panose="020B0604030504040204" pitchFamily="34" charset="0"/>
                </a:defRPr>
              </a:lvl6pPr>
              <a:lvl7pPr marL="2971800" indent="-228600" algn="ctr" eaLnBrk="0" fontAlgn="base" hangingPunct="0">
                <a:lnSpc>
                  <a:spcPct val="90000"/>
                </a:lnSpc>
                <a:spcBef>
                  <a:spcPct val="30000"/>
                </a:spcBef>
                <a:spcAft>
                  <a:spcPct val="0"/>
                </a:spcAft>
                <a:buClr>
                  <a:schemeClr val="tx2"/>
                </a:buClr>
                <a:buFont typeface="Monotype Sorts" pitchFamily="2" charset="2"/>
                <a:buChar char="n"/>
                <a:defRPr sz="2000">
                  <a:solidFill>
                    <a:srgbClr val="002AB0"/>
                  </a:solidFill>
                  <a:latin typeface="Tahoma" panose="020B0604030504040204" pitchFamily="34" charset="0"/>
                </a:defRPr>
              </a:lvl7pPr>
              <a:lvl8pPr marL="3429000" indent="-228600" algn="ctr" eaLnBrk="0" fontAlgn="base" hangingPunct="0">
                <a:lnSpc>
                  <a:spcPct val="90000"/>
                </a:lnSpc>
                <a:spcBef>
                  <a:spcPct val="30000"/>
                </a:spcBef>
                <a:spcAft>
                  <a:spcPct val="0"/>
                </a:spcAft>
                <a:buClr>
                  <a:schemeClr val="tx2"/>
                </a:buClr>
                <a:buFont typeface="Monotype Sorts" pitchFamily="2" charset="2"/>
                <a:buChar char="n"/>
                <a:defRPr sz="2000">
                  <a:solidFill>
                    <a:srgbClr val="002AB0"/>
                  </a:solidFill>
                  <a:latin typeface="Tahoma" panose="020B0604030504040204" pitchFamily="34" charset="0"/>
                </a:defRPr>
              </a:lvl8pPr>
              <a:lvl9pPr marL="3886200" indent="-228600" algn="ctr" eaLnBrk="0" fontAlgn="base" hangingPunct="0">
                <a:lnSpc>
                  <a:spcPct val="90000"/>
                </a:lnSpc>
                <a:spcBef>
                  <a:spcPct val="30000"/>
                </a:spcBef>
                <a:spcAft>
                  <a:spcPct val="0"/>
                </a:spcAft>
                <a:buClr>
                  <a:schemeClr val="tx2"/>
                </a:buClr>
                <a:buFont typeface="Monotype Sorts" pitchFamily="2" charset="2"/>
                <a:buChar char="n"/>
                <a:defRPr sz="2000">
                  <a:solidFill>
                    <a:srgbClr val="002AB0"/>
                  </a:solidFill>
                  <a:latin typeface="Tahoma" panose="020B0604030504040204" pitchFamily="34" charset="0"/>
                </a:defRPr>
              </a:lvl9pPr>
            </a:lstStyle>
            <a:p>
              <a:pPr>
                <a:defRPr/>
              </a:pPr>
              <a:endParaRPr lang="es-ES_tradnl" altLang="es-ES" smtClean="0"/>
            </a:p>
          </p:txBody>
        </p:sp>
        <p:sp>
          <p:nvSpPr>
            <p:cNvPr id="28" name="Oval 31"/>
            <p:cNvSpPr>
              <a:spLocks noChangeArrowheads="1"/>
            </p:cNvSpPr>
            <p:nvPr/>
          </p:nvSpPr>
          <p:spPr bwMode="auto">
            <a:xfrm>
              <a:off x="4883" y="2779"/>
              <a:ext cx="127" cy="127"/>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gn="ctr">
                <a:lnSpc>
                  <a:spcPct val="90000"/>
                </a:lnSpc>
                <a:spcBef>
                  <a:spcPct val="30000"/>
                </a:spcBef>
                <a:buClr>
                  <a:schemeClr val="tx2"/>
                </a:buClr>
                <a:buFont typeface="Monotype Sorts" pitchFamily="2" charset="2"/>
                <a:buChar char="n"/>
                <a:defRPr sz="2000">
                  <a:solidFill>
                    <a:srgbClr val="002AB0"/>
                  </a:solidFill>
                  <a:latin typeface="Tahoma" panose="020B0604030504040204" pitchFamily="34" charset="0"/>
                </a:defRPr>
              </a:lvl1pPr>
              <a:lvl2pPr marL="742950" indent="-285750" algn="ctr">
                <a:lnSpc>
                  <a:spcPct val="90000"/>
                </a:lnSpc>
                <a:spcBef>
                  <a:spcPct val="30000"/>
                </a:spcBef>
                <a:buClr>
                  <a:schemeClr val="tx2"/>
                </a:buClr>
                <a:buFont typeface="Monotype Sorts" pitchFamily="2" charset="2"/>
                <a:buChar char="n"/>
                <a:defRPr sz="2000">
                  <a:solidFill>
                    <a:srgbClr val="002AB0"/>
                  </a:solidFill>
                  <a:latin typeface="Tahoma" panose="020B0604030504040204" pitchFamily="34" charset="0"/>
                </a:defRPr>
              </a:lvl2pPr>
              <a:lvl3pPr marL="1143000" indent="-228600" algn="ctr">
                <a:lnSpc>
                  <a:spcPct val="90000"/>
                </a:lnSpc>
                <a:spcBef>
                  <a:spcPct val="30000"/>
                </a:spcBef>
                <a:buClr>
                  <a:schemeClr val="tx2"/>
                </a:buClr>
                <a:buFont typeface="Monotype Sorts" pitchFamily="2" charset="2"/>
                <a:buChar char="n"/>
                <a:defRPr sz="2000">
                  <a:solidFill>
                    <a:srgbClr val="002AB0"/>
                  </a:solidFill>
                  <a:latin typeface="Tahoma" panose="020B0604030504040204" pitchFamily="34" charset="0"/>
                </a:defRPr>
              </a:lvl3pPr>
              <a:lvl4pPr marL="1600200" indent="-228600" algn="ctr">
                <a:lnSpc>
                  <a:spcPct val="90000"/>
                </a:lnSpc>
                <a:spcBef>
                  <a:spcPct val="30000"/>
                </a:spcBef>
                <a:buClr>
                  <a:schemeClr val="tx2"/>
                </a:buClr>
                <a:buFont typeface="Monotype Sorts" pitchFamily="2" charset="2"/>
                <a:buChar char="n"/>
                <a:defRPr sz="2000">
                  <a:solidFill>
                    <a:srgbClr val="002AB0"/>
                  </a:solidFill>
                  <a:latin typeface="Tahoma" panose="020B0604030504040204" pitchFamily="34" charset="0"/>
                </a:defRPr>
              </a:lvl4pPr>
              <a:lvl5pPr marL="2057400" indent="-228600" algn="ctr">
                <a:lnSpc>
                  <a:spcPct val="90000"/>
                </a:lnSpc>
                <a:spcBef>
                  <a:spcPct val="30000"/>
                </a:spcBef>
                <a:buClr>
                  <a:schemeClr val="tx2"/>
                </a:buClr>
                <a:buFont typeface="Monotype Sorts" pitchFamily="2" charset="2"/>
                <a:buChar char="n"/>
                <a:defRPr sz="2000">
                  <a:solidFill>
                    <a:srgbClr val="002AB0"/>
                  </a:solidFill>
                  <a:latin typeface="Tahoma" panose="020B0604030504040204" pitchFamily="34" charset="0"/>
                </a:defRPr>
              </a:lvl5pPr>
              <a:lvl6pPr marL="2514600" indent="-228600" algn="ctr" eaLnBrk="0" fontAlgn="base" hangingPunct="0">
                <a:lnSpc>
                  <a:spcPct val="90000"/>
                </a:lnSpc>
                <a:spcBef>
                  <a:spcPct val="30000"/>
                </a:spcBef>
                <a:spcAft>
                  <a:spcPct val="0"/>
                </a:spcAft>
                <a:buClr>
                  <a:schemeClr val="tx2"/>
                </a:buClr>
                <a:buFont typeface="Monotype Sorts" pitchFamily="2" charset="2"/>
                <a:buChar char="n"/>
                <a:defRPr sz="2000">
                  <a:solidFill>
                    <a:srgbClr val="002AB0"/>
                  </a:solidFill>
                  <a:latin typeface="Tahoma" panose="020B0604030504040204" pitchFamily="34" charset="0"/>
                </a:defRPr>
              </a:lvl6pPr>
              <a:lvl7pPr marL="2971800" indent="-228600" algn="ctr" eaLnBrk="0" fontAlgn="base" hangingPunct="0">
                <a:lnSpc>
                  <a:spcPct val="90000"/>
                </a:lnSpc>
                <a:spcBef>
                  <a:spcPct val="30000"/>
                </a:spcBef>
                <a:spcAft>
                  <a:spcPct val="0"/>
                </a:spcAft>
                <a:buClr>
                  <a:schemeClr val="tx2"/>
                </a:buClr>
                <a:buFont typeface="Monotype Sorts" pitchFamily="2" charset="2"/>
                <a:buChar char="n"/>
                <a:defRPr sz="2000">
                  <a:solidFill>
                    <a:srgbClr val="002AB0"/>
                  </a:solidFill>
                  <a:latin typeface="Tahoma" panose="020B0604030504040204" pitchFamily="34" charset="0"/>
                </a:defRPr>
              </a:lvl7pPr>
              <a:lvl8pPr marL="3429000" indent="-228600" algn="ctr" eaLnBrk="0" fontAlgn="base" hangingPunct="0">
                <a:lnSpc>
                  <a:spcPct val="90000"/>
                </a:lnSpc>
                <a:spcBef>
                  <a:spcPct val="30000"/>
                </a:spcBef>
                <a:spcAft>
                  <a:spcPct val="0"/>
                </a:spcAft>
                <a:buClr>
                  <a:schemeClr val="tx2"/>
                </a:buClr>
                <a:buFont typeface="Monotype Sorts" pitchFamily="2" charset="2"/>
                <a:buChar char="n"/>
                <a:defRPr sz="2000">
                  <a:solidFill>
                    <a:srgbClr val="002AB0"/>
                  </a:solidFill>
                  <a:latin typeface="Tahoma" panose="020B0604030504040204" pitchFamily="34" charset="0"/>
                </a:defRPr>
              </a:lvl8pPr>
              <a:lvl9pPr marL="3886200" indent="-228600" algn="ctr" eaLnBrk="0" fontAlgn="base" hangingPunct="0">
                <a:lnSpc>
                  <a:spcPct val="90000"/>
                </a:lnSpc>
                <a:spcBef>
                  <a:spcPct val="30000"/>
                </a:spcBef>
                <a:spcAft>
                  <a:spcPct val="0"/>
                </a:spcAft>
                <a:buClr>
                  <a:schemeClr val="tx2"/>
                </a:buClr>
                <a:buFont typeface="Monotype Sorts" pitchFamily="2" charset="2"/>
                <a:buChar char="n"/>
                <a:defRPr sz="2000">
                  <a:solidFill>
                    <a:srgbClr val="002AB0"/>
                  </a:solidFill>
                  <a:latin typeface="Tahoma" panose="020B0604030504040204" pitchFamily="34" charset="0"/>
                </a:defRPr>
              </a:lvl9pPr>
            </a:lstStyle>
            <a:p>
              <a:pPr>
                <a:defRPr/>
              </a:pPr>
              <a:endParaRPr lang="es-ES_tradnl" altLang="es-ES" smtClean="0"/>
            </a:p>
          </p:txBody>
        </p:sp>
        <p:sp>
          <p:nvSpPr>
            <p:cNvPr id="29" name="Oval 32"/>
            <p:cNvSpPr>
              <a:spLocks noChangeArrowheads="1"/>
            </p:cNvSpPr>
            <p:nvPr/>
          </p:nvSpPr>
          <p:spPr bwMode="auto">
            <a:xfrm>
              <a:off x="5062" y="2779"/>
              <a:ext cx="127" cy="127"/>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gn="ctr">
                <a:lnSpc>
                  <a:spcPct val="90000"/>
                </a:lnSpc>
                <a:spcBef>
                  <a:spcPct val="30000"/>
                </a:spcBef>
                <a:buClr>
                  <a:schemeClr val="tx2"/>
                </a:buClr>
                <a:buFont typeface="Monotype Sorts" pitchFamily="2" charset="2"/>
                <a:buChar char="n"/>
                <a:defRPr sz="2000">
                  <a:solidFill>
                    <a:srgbClr val="002AB0"/>
                  </a:solidFill>
                  <a:latin typeface="Tahoma" panose="020B0604030504040204" pitchFamily="34" charset="0"/>
                </a:defRPr>
              </a:lvl1pPr>
              <a:lvl2pPr marL="742950" indent="-285750" algn="ctr">
                <a:lnSpc>
                  <a:spcPct val="90000"/>
                </a:lnSpc>
                <a:spcBef>
                  <a:spcPct val="30000"/>
                </a:spcBef>
                <a:buClr>
                  <a:schemeClr val="tx2"/>
                </a:buClr>
                <a:buFont typeface="Monotype Sorts" pitchFamily="2" charset="2"/>
                <a:buChar char="n"/>
                <a:defRPr sz="2000">
                  <a:solidFill>
                    <a:srgbClr val="002AB0"/>
                  </a:solidFill>
                  <a:latin typeface="Tahoma" panose="020B0604030504040204" pitchFamily="34" charset="0"/>
                </a:defRPr>
              </a:lvl2pPr>
              <a:lvl3pPr marL="1143000" indent="-228600" algn="ctr">
                <a:lnSpc>
                  <a:spcPct val="90000"/>
                </a:lnSpc>
                <a:spcBef>
                  <a:spcPct val="30000"/>
                </a:spcBef>
                <a:buClr>
                  <a:schemeClr val="tx2"/>
                </a:buClr>
                <a:buFont typeface="Monotype Sorts" pitchFamily="2" charset="2"/>
                <a:buChar char="n"/>
                <a:defRPr sz="2000">
                  <a:solidFill>
                    <a:srgbClr val="002AB0"/>
                  </a:solidFill>
                  <a:latin typeface="Tahoma" panose="020B0604030504040204" pitchFamily="34" charset="0"/>
                </a:defRPr>
              </a:lvl3pPr>
              <a:lvl4pPr marL="1600200" indent="-228600" algn="ctr">
                <a:lnSpc>
                  <a:spcPct val="90000"/>
                </a:lnSpc>
                <a:spcBef>
                  <a:spcPct val="30000"/>
                </a:spcBef>
                <a:buClr>
                  <a:schemeClr val="tx2"/>
                </a:buClr>
                <a:buFont typeface="Monotype Sorts" pitchFamily="2" charset="2"/>
                <a:buChar char="n"/>
                <a:defRPr sz="2000">
                  <a:solidFill>
                    <a:srgbClr val="002AB0"/>
                  </a:solidFill>
                  <a:latin typeface="Tahoma" panose="020B0604030504040204" pitchFamily="34" charset="0"/>
                </a:defRPr>
              </a:lvl4pPr>
              <a:lvl5pPr marL="2057400" indent="-228600" algn="ctr">
                <a:lnSpc>
                  <a:spcPct val="90000"/>
                </a:lnSpc>
                <a:spcBef>
                  <a:spcPct val="30000"/>
                </a:spcBef>
                <a:buClr>
                  <a:schemeClr val="tx2"/>
                </a:buClr>
                <a:buFont typeface="Monotype Sorts" pitchFamily="2" charset="2"/>
                <a:buChar char="n"/>
                <a:defRPr sz="2000">
                  <a:solidFill>
                    <a:srgbClr val="002AB0"/>
                  </a:solidFill>
                  <a:latin typeface="Tahoma" panose="020B0604030504040204" pitchFamily="34" charset="0"/>
                </a:defRPr>
              </a:lvl5pPr>
              <a:lvl6pPr marL="2514600" indent="-228600" algn="ctr" eaLnBrk="0" fontAlgn="base" hangingPunct="0">
                <a:lnSpc>
                  <a:spcPct val="90000"/>
                </a:lnSpc>
                <a:spcBef>
                  <a:spcPct val="30000"/>
                </a:spcBef>
                <a:spcAft>
                  <a:spcPct val="0"/>
                </a:spcAft>
                <a:buClr>
                  <a:schemeClr val="tx2"/>
                </a:buClr>
                <a:buFont typeface="Monotype Sorts" pitchFamily="2" charset="2"/>
                <a:buChar char="n"/>
                <a:defRPr sz="2000">
                  <a:solidFill>
                    <a:srgbClr val="002AB0"/>
                  </a:solidFill>
                  <a:latin typeface="Tahoma" panose="020B0604030504040204" pitchFamily="34" charset="0"/>
                </a:defRPr>
              </a:lvl6pPr>
              <a:lvl7pPr marL="2971800" indent="-228600" algn="ctr" eaLnBrk="0" fontAlgn="base" hangingPunct="0">
                <a:lnSpc>
                  <a:spcPct val="90000"/>
                </a:lnSpc>
                <a:spcBef>
                  <a:spcPct val="30000"/>
                </a:spcBef>
                <a:spcAft>
                  <a:spcPct val="0"/>
                </a:spcAft>
                <a:buClr>
                  <a:schemeClr val="tx2"/>
                </a:buClr>
                <a:buFont typeface="Monotype Sorts" pitchFamily="2" charset="2"/>
                <a:buChar char="n"/>
                <a:defRPr sz="2000">
                  <a:solidFill>
                    <a:srgbClr val="002AB0"/>
                  </a:solidFill>
                  <a:latin typeface="Tahoma" panose="020B0604030504040204" pitchFamily="34" charset="0"/>
                </a:defRPr>
              </a:lvl7pPr>
              <a:lvl8pPr marL="3429000" indent="-228600" algn="ctr" eaLnBrk="0" fontAlgn="base" hangingPunct="0">
                <a:lnSpc>
                  <a:spcPct val="90000"/>
                </a:lnSpc>
                <a:spcBef>
                  <a:spcPct val="30000"/>
                </a:spcBef>
                <a:spcAft>
                  <a:spcPct val="0"/>
                </a:spcAft>
                <a:buClr>
                  <a:schemeClr val="tx2"/>
                </a:buClr>
                <a:buFont typeface="Monotype Sorts" pitchFamily="2" charset="2"/>
                <a:buChar char="n"/>
                <a:defRPr sz="2000">
                  <a:solidFill>
                    <a:srgbClr val="002AB0"/>
                  </a:solidFill>
                  <a:latin typeface="Tahoma" panose="020B0604030504040204" pitchFamily="34" charset="0"/>
                </a:defRPr>
              </a:lvl8pPr>
              <a:lvl9pPr marL="3886200" indent="-228600" algn="ctr" eaLnBrk="0" fontAlgn="base" hangingPunct="0">
                <a:lnSpc>
                  <a:spcPct val="90000"/>
                </a:lnSpc>
                <a:spcBef>
                  <a:spcPct val="30000"/>
                </a:spcBef>
                <a:spcAft>
                  <a:spcPct val="0"/>
                </a:spcAft>
                <a:buClr>
                  <a:schemeClr val="tx2"/>
                </a:buClr>
                <a:buFont typeface="Monotype Sorts" pitchFamily="2" charset="2"/>
                <a:buChar char="n"/>
                <a:defRPr sz="2000">
                  <a:solidFill>
                    <a:srgbClr val="002AB0"/>
                  </a:solidFill>
                  <a:latin typeface="Tahoma" panose="020B0604030504040204" pitchFamily="34" charset="0"/>
                </a:defRPr>
              </a:lvl9pPr>
            </a:lstStyle>
            <a:p>
              <a:pPr>
                <a:defRPr/>
              </a:pPr>
              <a:endParaRPr lang="es-ES_tradnl" altLang="es-ES" smtClean="0"/>
            </a:p>
          </p:txBody>
        </p:sp>
        <p:sp>
          <p:nvSpPr>
            <p:cNvPr id="30" name="Oval 33"/>
            <p:cNvSpPr>
              <a:spLocks noChangeArrowheads="1"/>
            </p:cNvSpPr>
            <p:nvPr/>
          </p:nvSpPr>
          <p:spPr bwMode="auto">
            <a:xfrm>
              <a:off x="5241" y="2779"/>
              <a:ext cx="127" cy="127"/>
            </a:xfrm>
            <a:prstGeom prst="ellipse">
              <a:avLst/>
            </a:pr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gn="ctr">
                <a:lnSpc>
                  <a:spcPct val="90000"/>
                </a:lnSpc>
                <a:spcBef>
                  <a:spcPct val="30000"/>
                </a:spcBef>
                <a:buClr>
                  <a:schemeClr val="tx2"/>
                </a:buClr>
                <a:buFont typeface="Monotype Sorts" pitchFamily="2" charset="2"/>
                <a:buChar char="n"/>
                <a:defRPr sz="2000">
                  <a:solidFill>
                    <a:srgbClr val="002AB0"/>
                  </a:solidFill>
                  <a:latin typeface="Tahoma" panose="020B0604030504040204" pitchFamily="34" charset="0"/>
                </a:defRPr>
              </a:lvl1pPr>
              <a:lvl2pPr marL="742950" indent="-285750" algn="ctr">
                <a:lnSpc>
                  <a:spcPct val="90000"/>
                </a:lnSpc>
                <a:spcBef>
                  <a:spcPct val="30000"/>
                </a:spcBef>
                <a:buClr>
                  <a:schemeClr val="tx2"/>
                </a:buClr>
                <a:buFont typeface="Monotype Sorts" pitchFamily="2" charset="2"/>
                <a:buChar char="n"/>
                <a:defRPr sz="2000">
                  <a:solidFill>
                    <a:srgbClr val="002AB0"/>
                  </a:solidFill>
                  <a:latin typeface="Tahoma" panose="020B0604030504040204" pitchFamily="34" charset="0"/>
                </a:defRPr>
              </a:lvl2pPr>
              <a:lvl3pPr marL="1143000" indent="-228600" algn="ctr">
                <a:lnSpc>
                  <a:spcPct val="90000"/>
                </a:lnSpc>
                <a:spcBef>
                  <a:spcPct val="30000"/>
                </a:spcBef>
                <a:buClr>
                  <a:schemeClr val="tx2"/>
                </a:buClr>
                <a:buFont typeface="Monotype Sorts" pitchFamily="2" charset="2"/>
                <a:buChar char="n"/>
                <a:defRPr sz="2000">
                  <a:solidFill>
                    <a:srgbClr val="002AB0"/>
                  </a:solidFill>
                  <a:latin typeface="Tahoma" panose="020B0604030504040204" pitchFamily="34" charset="0"/>
                </a:defRPr>
              </a:lvl3pPr>
              <a:lvl4pPr marL="1600200" indent="-228600" algn="ctr">
                <a:lnSpc>
                  <a:spcPct val="90000"/>
                </a:lnSpc>
                <a:spcBef>
                  <a:spcPct val="30000"/>
                </a:spcBef>
                <a:buClr>
                  <a:schemeClr val="tx2"/>
                </a:buClr>
                <a:buFont typeface="Monotype Sorts" pitchFamily="2" charset="2"/>
                <a:buChar char="n"/>
                <a:defRPr sz="2000">
                  <a:solidFill>
                    <a:srgbClr val="002AB0"/>
                  </a:solidFill>
                  <a:latin typeface="Tahoma" panose="020B0604030504040204" pitchFamily="34" charset="0"/>
                </a:defRPr>
              </a:lvl4pPr>
              <a:lvl5pPr marL="2057400" indent="-228600" algn="ctr">
                <a:lnSpc>
                  <a:spcPct val="90000"/>
                </a:lnSpc>
                <a:spcBef>
                  <a:spcPct val="30000"/>
                </a:spcBef>
                <a:buClr>
                  <a:schemeClr val="tx2"/>
                </a:buClr>
                <a:buFont typeface="Monotype Sorts" pitchFamily="2" charset="2"/>
                <a:buChar char="n"/>
                <a:defRPr sz="2000">
                  <a:solidFill>
                    <a:srgbClr val="002AB0"/>
                  </a:solidFill>
                  <a:latin typeface="Tahoma" panose="020B0604030504040204" pitchFamily="34" charset="0"/>
                </a:defRPr>
              </a:lvl5pPr>
              <a:lvl6pPr marL="2514600" indent="-228600" algn="ctr" eaLnBrk="0" fontAlgn="base" hangingPunct="0">
                <a:lnSpc>
                  <a:spcPct val="90000"/>
                </a:lnSpc>
                <a:spcBef>
                  <a:spcPct val="30000"/>
                </a:spcBef>
                <a:spcAft>
                  <a:spcPct val="0"/>
                </a:spcAft>
                <a:buClr>
                  <a:schemeClr val="tx2"/>
                </a:buClr>
                <a:buFont typeface="Monotype Sorts" pitchFamily="2" charset="2"/>
                <a:buChar char="n"/>
                <a:defRPr sz="2000">
                  <a:solidFill>
                    <a:srgbClr val="002AB0"/>
                  </a:solidFill>
                  <a:latin typeface="Tahoma" panose="020B0604030504040204" pitchFamily="34" charset="0"/>
                </a:defRPr>
              </a:lvl6pPr>
              <a:lvl7pPr marL="2971800" indent="-228600" algn="ctr" eaLnBrk="0" fontAlgn="base" hangingPunct="0">
                <a:lnSpc>
                  <a:spcPct val="90000"/>
                </a:lnSpc>
                <a:spcBef>
                  <a:spcPct val="30000"/>
                </a:spcBef>
                <a:spcAft>
                  <a:spcPct val="0"/>
                </a:spcAft>
                <a:buClr>
                  <a:schemeClr val="tx2"/>
                </a:buClr>
                <a:buFont typeface="Monotype Sorts" pitchFamily="2" charset="2"/>
                <a:buChar char="n"/>
                <a:defRPr sz="2000">
                  <a:solidFill>
                    <a:srgbClr val="002AB0"/>
                  </a:solidFill>
                  <a:latin typeface="Tahoma" panose="020B0604030504040204" pitchFamily="34" charset="0"/>
                </a:defRPr>
              </a:lvl7pPr>
              <a:lvl8pPr marL="3429000" indent="-228600" algn="ctr" eaLnBrk="0" fontAlgn="base" hangingPunct="0">
                <a:lnSpc>
                  <a:spcPct val="90000"/>
                </a:lnSpc>
                <a:spcBef>
                  <a:spcPct val="30000"/>
                </a:spcBef>
                <a:spcAft>
                  <a:spcPct val="0"/>
                </a:spcAft>
                <a:buClr>
                  <a:schemeClr val="tx2"/>
                </a:buClr>
                <a:buFont typeface="Monotype Sorts" pitchFamily="2" charset="2"/>
                <a:buChar char="n"/>
                <a:defRPr sz="2000">
                  <a:solidFill>
                    <a:srgbClr val="002AB0"/>
                  </a:solidFill>
                  <a:latin typeface="Tahoma" panose="020B0604030504040204" pitchFamily="34" charset="0"/>
                </a:defRPr>
              </a:lvl8pPr>
              <a:lvl9pPr marL="3886200" indent="-228600" algn="ctr" eaLnBrk="0" fontAlgn="base" hangingPunct="0">
                <a:lnSpc>
                  <a:spcPct val="90000"/>
                </a:lnSpc>
                <a:spcBef>
                  <a:spcPct val="30000"/>
                </a:spcBef>
                <a:spcAft>
                  <a:spcPct val="0"/>
                </a:spcAft>
                <a:buClr>
                  <a:schemeClr val="tx2"/>
                </a:buClr>
                <a:buFont typeface="Monotype Sorts" pitchFamily="2" charset="2"/>
                <a:buChar char="n"/>
                <a:defRPr sz="2000">
                  <a:solidFill>
                    <a:srgbClr val="002AB0"/>
                  </a:solidFill>
                  <a:latin typeface="Tahoma" panose="020B0604030504040204" pitchFamily="34" charset="0"/>
                </a:defRPr>
              </a:lvl9pPr>
            </a:lstStyle>
            <a:p>
              <a:pPr>
                <a:defRPr/>
              </a:pPr>
              <a:endParaRPr lang="es-ES_tradnl" altLang="es-ES" smtClean="0"/>
            </a:p>
          </p:txBody>
        </p:sp>
        <p:sp>
          <p:nvSpPr>
            <p:cNvPr id="31" name="Oval 34"/>
            <p:cNvSpPr>
              <a:spLocks noChangeArrowheads="1"/>
            </p:cNvSpPr>
            <p:nvPr/>
          </p:nvSpPr>
          <p:spPr bwMode="auto">
            <a:xfrm>
              <a:off x="4704" y="2958"/>
              <a:ext cx="127" cy="127"/>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gn="ctr">
                <a:lnSpc>
                  <a:spcPct val="90000"/>
                </a:lnSpc>
                <a:spcBef>
                  <a:spcPct val="30000"/>
                </a:spcBef>
                <a:buClr>
                  <a:schemeClr val="tx2"/>
                </a:buClr>
                <a:buFont typeface="Monotype Sorts" pitchFamily="2" charset="2"/>
                <a:buChar char="n"/>
                <a:defRPr sz="2000">
                  <a:solidFill>
                    <a:srgbClr val="002AB0"/>
                  </a:solidFill>
                  <a:latin typeface="Tahoma" panose="020B0604030504040204" pitchFamily="34" charset="0"/>
                </a:defRPr>
              </a:lvl1pPr>
              <a:lvl2pPr marL="742950" indent="-285750" algn="ctr">
                <a:lnSpc>
                  <a:spcPct val="90000"/>
                </a:lnSpc>
                <a:spcBef>
                  <a:spcPct val="30000"/>
                </a:spcBef>
                <a:buClr>
                  <a:schemeClr val="tx2"/>
                </a:buClr>
                <a:buFont typeface="Monotype Sorts" pitchFamily="2" charset="2"/>
                <a:buChar char="n"/>
                <a:defRPr sz="2000">
                  <a:solidFill>
                    <a:srgbClr val="002AB0"/>
                  </a:solidFill>
                  <a:latin typeface="Tahoma" panose="020B0604030504040204" pitchFamily="34" charset="0"/>
                </a:defRPr>
              </a:lvl2pPr>
              <a:lvl3pPr marL="1143000" indent="-228600" algn="ctr">
                <a:lnSpc>
                  <a:spcPct val="90000"/>
                </a:lnSpc>
                <a:spcBef>
                  <a:spcPct val="30000"/>
                </a:spcBef>
                <a:buClr>
                  <a:schemeClr val="tx2"/>
                </a:buClr>
                <a:buFont typeface="Monotype Sorts" pitchFamily="2" charset="2"/>
                <a:buChar char="n"/>
                <a:defRPr sz="2000">
                  <a:solidFill>
                    <a:srgbClr val="002AB0"/>
                  </a:solidFill>
                  <a:latin typeface="Tahoma" panose="020B0604030504040204" pitchFamily="34" charset="0"/>
                </a:defRPr>
              </a:lvl3pPr>
              <a:lvl4pPr marL="1600200" indent="-228600" algn="ctr">
                <a:lnSpc>
                  <a:spcPct val="90000"/>
                </a:lnSpc>
                <a:spcBef>
                  <a:spcPct val="30000"/>
                </a:spcBef>
                <a:buClr>
                  <a:schemeClr val="tx2"/>
                </a:buClr>
                <a:buFont typeface="Monotype Sorts" pitchFamily="2" charset="2"/>
                <a:buChar char="n"/>
                <a:defRPr sz="2000">
                  <a:solidFill>
                    <a:srgbClr val="002AB0"/>
                  </a:solidFill>
                  <a:latin typeface="Tahoma" panose="020B0604030504040204" pitchFamily="34" charset="0"/>
                </a:defRPr>
              </a:lvl4pPr>
              <a:lvl5pPr marL="2057400" indent="-228600" algn="ctr">
                <a:lnSpc>
                  <a:spcPct val="90000"/>
                </a:lnSpc>
                <a:spcBef>
                  <a:spcPct val="30000"/>
                </a:spcBef>
                <a:buClr>
                  <a:schemeClr val="tx2"/>
                </a:buClr>
                <a:buFont typeface="Monotype Sorts" pitchFamily="2" charset="2"/>
                <a:buChar char="n"/>
                <a:defRPr sz="2000">
                  <a:solidFill>
                    <a:srgbClr val="002AB0"/>
                  </a:solidFill>
                  <a:latin typeface="Tahoma" panose="020B0604030504040204" pitchFamily="34" charset="0"/>
                </a:defRPr>
              </a:lvl5pPr>
              <a:lvl6pPr marL="2514600" indent="-228600" algn="ctr" eaLnBrk="0" fontAlgn="base" hangingPunct="0">
                <a:lnSpc>
                  <a:spcPct val="90000"/>
                </a:lnSpc>
                <a:spcBef>
                  <a:spcPct val="30000"/>
                </a:spcBef>
                <a:spcAft>
                  <a:spcPct val="0"/>
                </a:spcAft>
                <a:buClr>
                  <a:schemeClr val="tx2"/>
                </a:buClr>
                <a:buFont typeface="Monotype Sorts" pitchFamily="2" charset="2"/>
                <a:buChar char="n"/>
                <a:defRPr sz="2000">
                  <a:solidFill>
                    <a:srgbClr val="002AB0"/>
                  </a:solidFill>
                  <a:latin typeface="Tahoma" panose="020B0604030504040204" pitchFamily="34" charset="0"/>
                </a:defRPr>
              </a:lvl6pPr>
              <a:lvl7pPr marL="2971800" indent="-228600" algn="ctr" eaLnBrk="0" fontAlgn="base" hangingPunct="0">
                <a:lnSpc>
                  <a:spcPct val="90000"/>
                </a:lnSpc>
                <a:spcBef>
                  <a:spcPct val="30000"/>
                </a:spcBef>
                <a:spcAft>
                  <a:spcPct val="0"/>
                </a:spcAft>
                <a:buClr>
                  <a:schemeClr val="tx2"/>
                </a:buClr>
                <a:buFont typeface="Monotype Sorts" pitchFamily="2" charset="2"/>
                <a:buChar char="n"/>
                <a:defRPr sz="2000">
                  <a:solidFill>
                    <a:srgbClr val="002AB0"/>
                  </a:solidFill>
                  <a:latin typeface="Tahoma" panose="020B0604030504040204" pitchFamily="34" charset="0"/>
                </a:defRPr>
              </a:lvl7pPr>
              <a:lvl8pPr marL="3429000" indent="-228600" algn="ctr" eaLnBrk="0" fontAlgn="base" hangingPunct="0">
                <a:lnSpc>
                  <a:spcPct val="90000"/>
                </a:lnSpc>
                <a:spcBef>
                  <a:spcPct val="30000"/>
                </a:spcBef>
                <a:spcAft>
                  <a:spcPct val="0"/>
                </a:spcAft>
                <a:buClr>
                  <a:schemeClr val="tx2"/>
                </a:buClr>
                <a:buFont typeface="Monotype Sorts" pitchFamily="2" charset="2"/>
                <a:buChar char="n"/>
                <a:defRPr sz="2000">
                  <a:solidFill>
                    <a:srgbClr val="002AB0"/>
                  </a:solidFill>
                  <a:latin typeface="Tahoma" panose="020B0604030504040204" pitchFamily="34" charset="0"/>
                </a:defRPr>
              </a:lvl8pPr>
              <a:lvl9pPr marL="3886200" indent="-228600" algn="ctr" eaLnBrk="0" fontAlgn="base" hangingPunct="0">
                <a:lnSpc>
                  <a:spcPct val="90000"/>
                </a:lnSpc>
                <a:spcBef>
                  <a:spcPct val="30000"/>
                </a:spcBef>
                <a:spcAft>
                  <a:spcPct val="0"/>
                </a:spcAft>
                <a:buClr>
                  <a:schemeClr val="tx2"/>
                </a:buClr>
                <a:buFont typeface="Monotype Sorts" pitchFamily="2" charset="2"/>
                <a:buChar char="n"/>
                <a:defRPr sz="2000">
                  <a:solidFill>
                    <a:srgbClr val="002AB0"/>
                  </a:solidFill>
                  <a:latin typeface="Tahoma" panose="020B0604030504040204" pitchFamily="34" charset="0"/>
                </a:defRPr>
              </a:lvl9pPr>
            </a:lstStyle>
            <a:p>
              <a:pPr>
                <a:defRPr/>
              </a:pPr>
              <a:endParaRPr lang="es-ES_tradnl" altLang="es-ES" smtClean="0"/>
            </a:p>
          </p:txBody>
        </p:sp>
        <p:sp>
          <p:nvSpPr>
            <p:cNvPr id="32" name="Oval 35"/>
            <p:cNvSpPr>
              <a:spLocks noChangeArrowheads="1"/>
            </p:cNvSpPr>
            <p:nvPr/>
          </p:nvSpPr>
          <p:spPr bwMode="auto">
            <a:xfrm>
              <a:off x="4883" y="2958"/>
              <a:ext cx="127" cy="127"/>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gn="ctr">
                <a:lnSpc>
                  <a:spcPct val="90000"/>
                </a:lnSpc>
                <a:spcBef>
                  <a:spcPct val="30000"/>
                </a:spcBef>
                <a:buClr>
                  <a:schemeClr val="tx2"/>
                </a:buClr>
                <a:buFont typeface="Monotype Sorts" pitchFamily="2" charset="2"/>
                <a:buChar char="n"/>
                <a:defRPr sz="2000">
                  <a:solidFill>
                    <a:srgbClr val="002AB0"/>
                  </a:solidFill>
                  <a:latin typeface="Tahoma" panose="020B0604030504040204" pitchFamily="34" charset="0"/>
                </a:defRPr>
              </a:lvl1pPr>
              <a:lvl2pPr marL="742950" indent="-285750" algn="ctr">
                <a:lnSpc>
                  <a:spcPct val="90000"/>
                </a:lnSpc>
                <a:spcBef>
                  <a:spcPct val="30000"/>
                </a:spcBef>
                <a:buClr>
                  <a:schemeClr val="tx2"/>
                </a:buClr>
                <a:buFont typeface="Monotype Sorts" pitchFamily="2" charset="2"/>
                <a:buChar char="n"/>
                <a:defRPr sz="2000">
                  <a:solidFill>
                    <a:srgbClr val="002AB0"/>
                  </a:solidFill>
                  <a:latin typeface="Tahoma" panose="020B0604030504040204" pitchFamily="34" charset="0"/>
                </a:defRPr>
              </a:lvl2pPr>
              <a:lvl3pPr marL="1143000" indent="-228600" algn="ctr">
                <a:lnSpc>
                  <a:spcPct val="90000"/>
                </a:lnSpc>
                <a:spcBef>
                  <a:spcPct val="30000"/>
                </a:spcBef>
                <a:buClr>
                  <a:schemeClr val="tx2"/>
                </a:buClr>
                <a:buFont typeface="Monotype Sorts" pitchFamily="2" charset="2"/>
                <a:buChar char="n"/>
                <a:defRPr sz="2000">
                  <a:solidFill>
                    <a:srgbClr val="002AB0"/>
                  </a:solidFill>
                  <a:latin typeface="Tahoma" panose="020B0604030504040204" pitchFamily="34" charset="0"/>
                </a:defRPr>
              </a:lvl3pPr>
              <a:lvl4pPr marL="1600200" indent="-228600" algn="ctr">
                <a:lnSpc>
                  <a:spcPct val="90000"/>
                </a:lnSpc>
                <a:spcBef>
                  <a:spcPct val="30000"/>
                </a:spcBef>
                <a:buClr>
                  <a:schemeClr val="tx2"/>
                </a:buClr>
                <a:buFont typeface="Monotype Sorts" pitchFamily="2" charset="2"/>
                <a:buChar char="n"/>
                <a:defRPr sz="2000">
                  <a:solidFill>
                    <a:srgbClr val="002AB0"/>
                  </a:solidFill>
                  <a:latin typeface="Tahoma" panose="020B0604030504040204" pitchFamily="34" charset="0"/>
                </a:defRPr>
              </a:lvl4pPr>
              <a:lvl5pPr marL="2057400" indent="-228600" algn="ctr">
                <a:lnSpc>
                  <a:spcPct val="90000"/>
                </a:lnSpc>
                <a:spcBef>
                  <a:spcPct val="30000"/>
                </a:spcBef>
                <a:buClr>
                  <a:schemeClr val="tx2"/>
                </a:buClr>
                <a:buFont typeface="Monotype Sorts" pitchFamily="2" charset="2"/>
                <a:buChar char="n"/>
                <a:defRPr sz="2000">
                  <a:solidFill>
                    <a:srgbClr val="002AB0"/>
                  </a:solidFill>
                  <a:latin typeface="Tahoma" panose="020B0604030504040204" pitchFamily="34" charset="0"/>
                </a:defRPr>
              </a:lvl5pPr>
              <a:lvl6pPr marL="2514600" indent="-228600" algn="ctr" eaLnBrk="0" fontAlgn="base" hangingPunct="0">
                <a:lnSpc>
                  <a:spcPct val="90000"/>
                </a:lnSpc>
                <a:spcBef>
                  <a:spcPct val="30000"/>
                </a:spcBef>
                <a:spcAft>
                  <a:spcPct val="0"/>
                </a:spcAft>
                <a:buClr>
                  <a:schemeClr val="tx2"/>
                </a:buClr>
                <a:buFont typeface="Monotype Sorts" pitchFamily="2" charset="2"/>
                <a:buChar char="n"/>
                <a:defRPr sz="2000">
                  <a:solidFill>
                    <a:srgbClr val="002AB0"/>
                  </a:solidFill>
                  <a:latin typeface="Tahoma" panose="020B0604030504040204" pitchFamily="34" charset="0"/>
                </a:defRPr>
              </a:lvl6pPr>
              <a:lvl7pPr marL="2971800" indent="-228600" algn="ctr" eaLnBrk="0" fontAlgn="base" hangingPunct="0">
                <a:lnSpc>
                  <a:spcPct val="90000"/>
                </a:lnSpc>
                <a:spcBef>
                  <a:spcPct val="30000"/>
                </a:spcBef>
                <a:spcAft>
                  <a:spcPct val="0"/>
                </a:spcAft>
                <a:buClr>
                  <a:schemeClr val="tx2"/>
                </a:buClr>
                <a:buFont typeface="Monotype Sorts" pitchFamily="2" charset="2"/>
                <a:buChar char="n"/>
                <a:defRPr sz="2000">
                  <a:solidFill>
                    <a:srgbClr val="002AB0"/>
                  </a:solidFill>
                  <a:latin typeface="Tahoma" panose="020B0604030504040204" pitchFamily="34" charset="0"/>
                </a:defRPr>
              </a:lvl7pPr>
              <a:lvl8pPr marL="3429000" indent="-228600" algn="ctr" eaLnBrk="0" fontAlgn="base" hangingPunct="0">
                <a:lnSpc>
                  <a:spcPct val="90000"/>
                </a:lnSpc>
                <a:spcBef>
                  <a:spcPct val="30000"/>
                </a:spcBef>
                <a:spcAft>
                  <a:spcPct val="0"/>
                </a:spcAft>
                <a:buClr>
                  <a:schemeClr val="tx2"/>
                </a:buClr>
                <a:buFont typeface="Monotype Sorts" pitchFamily="2" charset="2"/>
                <a:buChar char="n"/>
                <a:defRPr sz="2000">
                  <a:solidFill>
                    <a:srgbClr val="002AB0"/>
                  </a:solidFill>
                  <a:latin typeface="Tahoma" panose="020B0604030504040204" pitchFamily="34" charset="0"/>
                </a:defRPr>
              </a:lvl8pPr>
              <a:lvl9pPr marL="3886200" indent="-228600" algn="ctr" eaLnBrk="0" fontAlgn="base" hangingPunct="0">
                <a:lnSpc>
                  <a:spcPct val="90000"/>
                </a:lnSpc>
                <a:spcBef>
                  <a:spcPct val="30000"/>
                </a:spcBef>
                <a:spcAft>
                  <a:spcPct val="0"/>
                </a:spcAft>
                <a:buClr>
                  <a:schemeClr val="tx2"/>
                </a:buClr>
                <a:buFont typeface="Monotype Sorts" pitchFamily="2" charset="2"/>
                <a:buChar char="n"/>
                <a:defRPr sz="2000">
                  <a:solidFill>
                    <a:srgbClr val="002AB0"/>
                  </a:solidFill>
                  <a:latin typeface="Tahoma" panose="020B0604030504040204" pitchFamily="34" charset="0"/>
                </a:defRPr>
              </a:lvl9pPr>
            </a:lstStyle>
            <a:p>
              <a:pPr>
                <a:defRPr/>
              </a:pPr>
              <a:endParaRPr lang="es-ES_tradnl" altLang="es-ES" smtClean="0"/>
            </a:p>
          </p:txBody>
        </p:sp>
        <p:sp>
          <p:nvSpPr>
            <p:cNvPr id="33" name="Oval 36"/>
            <p:cNvSpPr>
              <a:spLocks noChangeArrowheads="1"/>
            </p:cNvSpPr>
            <p:nvPr/>
          </p:nvSpPr>
          <p:spPr bwMode="auto">
            <a:xfrm>
              <a:off x="5062" y="2958"/>
              <a:ext cx="127" cy="127"/>
            </a:xfrm>
            <a:prstGeom prst="ellipse">
              <a:avLst/>
            </a:pr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gn="ctr">
                <a:lnSpc>
                  <a:spcPct val="90000"/>
                </a:lnSpc>
                <a:spcBef>
                  <a:spcPct val="30000"/>
                </a:spcBef>
                <a:buClr>
                  <a:schemeClr val="tx2"/>
                </a:buClr>
                <a:buFont typeface="Monotype Sorts" pitchFamily="2" charset="2"/>
                <a:buChar char="n"/>
                <a:defRPr sz="2000">
                  <a:solidFill>
                    <a:srgbClr val="002AB0"/>
                  </a:solidFill>
                  <a:latin typeface="Tahoma" panose="020B0604030504040204" pitchFamily="34" charset="0"/>
                </a:defRPr>
              </a:lvl1pPr>
              <a:lvl2pPr marL="742950" indent="-285750" algn="ctr">
                <a:lnSpc>
                  <a:spcPct val="90000"/>
                </a:lnSpc>
                <a:spcBef>
                  <a:spcPct val="30000"/>
                </a:spcBef>
                <a:buClr>
                  <a:schemeClr val="tx2"/>
                </a:buClr>
                <a:buFont typeface="Monotype Sorts" pitchFamily="2" charset="2"/>
                <a:buChar char="n"/>
                <a:defRPr sz="2000">
                  <a:solidFill>
                    <a:srgbClr val="002AB0"/>
                  </a:solidFill>
                  <a:latin typeface="Tahoma" panose="020B0604030504040204" pitchFamily="34" charset="0"/>
                </a:defRPr>
              </a:lvl2pPr>
              <a:lvl3pPr marL="1143000" indent="-228600" algn="ctr">
                <a:lnSpc>
                  <a:spcPct val="90000"/>
                </a:lnSpc>
                <a:spcBef>
                  <a:spcPct val="30000"/>
                </a:spcBef>
                <a:buClr>
                  <a:schemeClr val="tx2"/>
                </a:buClr>
                <a:buFont typeface="Monotype Sorts" pitchFamily="2" charset="2"/>
                <a:buChar char="n"/>
                <a:defRPr sz="2000">
                  <a:solidFill>
                    <a:srgbClr val="002AB0"/>
                  </a:solidFill>
                  <a:latin typeface="Tahoma" panose="020B0604030504040204" pitchFamily="34" charset="0"/>
                </a:defRPr>
              </a:lvl3pPr>
              <a:lvl4pPr marL="1600200" indent="-228600" algn="ctr">
                <a:lnSpc>
                  <a:spcPct val="90000"/>
                </a:lnSpc>
                <a:spcBef>
                  <a:spcPct val="30000"/>
                </a:spcBef>
                <a:buClr>
                  <a:schemeClr val="tx2"/>
                </a:buClr>
                <a:buFont typeface="Monotype Sorts" pitchFamily="2" charset="2"/>
                <a:buChar char="n"/>
                <a:defRPr sz="2000">
                  <a:solidFill>
                    <a:srgbClr val="002AB0"/>
                  </a:solidFill>
                  <a:latin typeface="Tahoma" panose="020B0604030504040204" pitchFamily="34" charset="0"/>
                </a:defRPr>
              </a:lvl4pPr>
              <a:lvl5pPr marL="2057400" indent="-228600" algn="ctr">
                <a:lnSpc>
                  <a:spcPct val="90000"/>
                </a:lnSpc>
                <a:spcBef>
                  <a:spcPct val="30000"/>
                </a:spcBef>
                <a:buClr>
                  <a:schemeClr val="tx2"/>
                </a:buClr>
                <a:buFont typeface="Monotype Sorts" pitchFamily="2" charset="2"/>
                <a:buChar char="n"/>
                <a:defRPr sz="2000">
                  <a:solidFill>
                    <a:srgbClr val="002AB0"/>
                  </a:solidFill>
                  <a:latin typeface="Tahoma" panose="020B0604030504040204" pitchFamily="34" charset="0"/>
                </a:defRPr>
              </a:lvl5pPr>
              <a:lvl6pPr marL="2514600" indent="-228600" algn="ctr" eaLnBrk="0" fontAlgn="base" hangingPunct="0">
                <a:lnSpc>
                  <a:spcPct val="90000"/>
                </a:lnSpc>
                <a:spcBef>
                  <a:spcPct val="30000"/>
                </a:spcBef>
                <a:spcAft>
                  <a:spcPct val="0"/>
                </a:spcAft>
                <a:buClr>
                  <a:schemeClr val="tx2"/>
                </a:buClr>
                <a:buFont typeface="Monotype Sorts" pitchFamily="2" charset="2"/>
                <a:buChar char="n"/>
                <a:defRPr sz="2000">
                  <a:solidFill>
                    <a:srgbClr val="002AB0"/>
                  </a:solidFill>
                  <a:latin typeface="Tahoma" panose="020B0604030504040204" pitchFamily="34" charset="0"/>
                </a:defRPr>
              </a:lvl6pPr>
              <a:lvl7pPr marL="2971800" indent="-228600" algn="ctr" eaLnBrk="0" fontAlgn="base" hangingPunct="0">
                <a:lnSpc>
                  <a:spcPct val="90000"/>
                </a:lnSpc>
                <a:spcBef>
                  <a:spcPct val="30000"/>
                </a:spcBef>
                <a:spcAft>
                  <a:spcPct val="0"/>
                </a:spcAft>
                <a:buClr>
                  <a:schemeClr val="tx2"/>
                </a:buClr>
                <a:buFont typeface="Monotype Sorts" pitchFamily="2" charset="2"/>
                <a:buChar char="n"/>
                <a:defRPr sz="2000">
                  <a:solidFill>
                    <a:srgbClr val="002AB0"/>
                  </a:solidFill>
                  <a:latin typeface="Tahoma" panose="020B0604030504040204" pitchFamily="34" charset="0"/>
                </a:defRPr>
              </a:lvl7pPr>
              <a:lvl8pPr marL="3429000" indent="-228600" algn="ctr" eaLnBrk="0" fontAlgn="base" hangingPunct="0">
                <a:lnSpc>
                  <a:spcPct val="90000"/>
                </a:lnSpc>
                <a:spcBef>
                  <a:spcPct val="30000"/>
                </a:spcBef>
                <a:spcAft>
                  <a:spcPct val="0"/>
                </a:spcAft>
                <a:buClr>
                  <a:schemeClr val="tx2"/>
                </a:buClr>
                <a:buFont typeface="Monotype Sorts" pitchFamily="2" charset="2"/>
                <a:buChar char="n"/>
                <a:defRPr sz="2000">
                  <a:solidFill>
                    <a:srgbClr val="002AB0"/>
                  </a:solidFill>
                  <a:latin typeface="Tahoma" panose="020B0604030504040204" pitchFamily="34" charset="0"/>
                </a:defRPr>
              </a:lvl8pPr>
              <a:lvl9pPr marL="3886200" indent="-228600" algn="ctr" eaLnBrk="0" fontAlgn="base" hangingPunct="0">
                <a:lnSpc>
                  <a:spcPct val="90000"/>
                </a:lnSpc>
                <a:spcBef>
                  <a:spcPct val="30000"/>
                </a:spcBef>
                <a:spcAft>
                  <a:spcPct val="0"/>
                </a:spcAft>
                <a:buClr>
                  <a:schemeClr val="tx2"/>
                </a:buClr>
                <a:buFont typeface="Monotype Sorts" pitchFamily="2" charset="2"/>
                <a:buChar char="n"/>
                <a:defRPr sz="2000">
                  <a:solidFill>
                    <a:srgbClr val="002AB0"/>
                  </a:solidFill>
                  <a:latin typeface="Tahoma" panose="020B0604030504040204" pitchFamily="34" charset="0"/>
                </a:defRPr>
              </a:lvl9pPr>
            </a:lstStyle>
            <a:p>
              <a:pPr>
                <a:defRPr/>
              </a:pPr>
              <a:endParaRPr lang="es-ES_tradnl" altLang="es-ES" smtClean="0"/>
            </a:p>
          </p:txBody>
        </p:sp>
        <p:sp>
          <p:nvSpPr>
            <p:cNvPr id="34" name="Oval 37"/>
            <p:cNvSpPr>
              <a:spLocks noChangeArrowheads="1"/>
            </p:cNvSpPr>
            <p:nvPr/>
          </p:nvSpPr>
          <p:spPr bwMode="auto">
            <a:xfrm>
              <a:off x="5241" y="2958"/>
              <a:ext cx="127" cy="127"/>
            </a:xfrm>
            <a:prstGeom prst="ellipse">
              <a:avLst/>
            </a:pr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gn="ctr">
                <a:lnSpc>
                  <a:spcPct val="90000"/>
                </a:lnSpc>
                <a:spcBef>
                  <a:spcPct val="30000"/>
                </a:spcBef>
                <a:buClr>
                  <a:schemeClr val="tx2"/>
                </a:buClr>
                <a:buFont typeface="Monotype Sorts" pitchFamily="2" charset="2"/>
                <a:buChar char="n"/>
                <a:defRPr sz="2000">
                  <a:solidFill>
                    <a:srgbClr val="002AB0"/>
                  </a:solidFill>
                  <a:latin typeface="Tahoma" panose="020B0604030504040204" pitchFamily="34" charset="0"/>
                </a:defRPr>
              </a:lvl1pPr>
              <a:lvl2pPr marL="742950" indent="-285750" algn="ctr">
                <a:lnSpc>
                  <a:spcPct val="90000"/>
                </a:lnSpc>
                <a:spcBef>
                  <a:spcPct val="30000"/>
                </a:spcBef>
                <a:buClr>
                  <a:schemeClr val="tx2"/>
                </a:buClr>
                <a:buFont typeface="Monotype Sorts" pitchFamily="2" charset="2"/>
                <a:buChar char="n"/>
                <a:defRPr sz="2000">
                  <a:solidFill>
                    <a:srgbClr val="002AB0"/>
                  </a:solidFill>
                  <a:latin typeface="Tahoma" panose="020B0604030504040204" pitchFamily="34" charset="0"/>
                </a:defRPr>
              </a:lvl2pPr>
              <a:lvl3pPr marL="1143000" indent="-228600" algn="ctr">
                <a:lnSpc>
                  <a:spcPct val="90000"/>
                </a:lnSpc>
                <a:spcBef>
                  <a:spcPct val="30000"/>
                </a:spcBef>
                <a:buClr>
                  <a:schemeClr val="tx2"/>
                </a:buClr>
                <a:buFont typeface="Monotype Sorts" pitchFamily="2" charset="2"/>
                <a:buChar char="n"/>
                <a:defRPr sz="2000">
                  <a:solidFill>
                    <a:srgbClr val="002AB0"/>
                  </a:solidFill>
                  <a:latin typeface="Tahoma" panose="020B0604030504040204" pitchFamily="34" charset="0"/>
                </a:defRPr>
              </a:lvl3pPr>
              <a:lvl4pPr marL="1600200" indent="-228600" algn="ctr">
                <a:lnSpc>
                  <a:spcPct val="90000"/>
                </a:lnSpc>
                <a:spcBef>
                  <a:spcPct val="30000"/>
                </a:spcBef>
                <a:buClr>
                  <a:schemeClr val="tx2"/>
                </a:buClr>
                <a:buFont typeface="Monotype Sorts" pitchFamily="2" charset="2"/>
                <a:buChar char="n"/>
                <a:defRPr sz="2000">
                  <a:solidFill>
                    <a:srgbClr val="002AB0"/>
                  </a:solidFill>
                  <a:latin typeface="Tahoma" panose="020B0604030504040204" pitchFamily="34" charset="0"/>
                </a:defRPr>
              </a:lvl4pPr>
              <a:lvl5pPr marL="2057400" indent="-228600" algn="ctr">
                <a:lnSpc>
                  <a:spcPct val="90000"/>
                </a:lnSpc>
                <a:spcBef>
                  <a:spcPct val="30000"/>
                </a:spcBef>
                <a:buClr>
                  <a:schemeClr val="tx2"/>
                </a:buClr>
                <a:buFont typeface="Monotype Sorts" pitchFamily="2" charset="2"/>
                <a:buChar char="n"/>
                <a:defRPr sz="2000">
                  <a:solidFill>
                    <a:srgbClr val="002AB0"/>
                  </a:solidFill>
                  <a:latin typeface="Tahoma" panose="020B0604030504040204" pitchFamily="34" charset="0"/>
                </a:defRPr>
              </a:lvl5pPr>
              <a:lvl6pPr marL="2514600" indent="-228600" algn="ctr" eaLnBrk="0" fontAlgn="base" hangingPunct="0">
                <a:lnSpc>
                  <a:spcPct val="90000"/>
                </a:lnSpc>
                <a:spcBef>
                  <a:spcPct val="30000"/>
                </a:spcBef>
                <a:spcAft>
                  <a:spcPct val="0"/>
                </a:spcAft>
                <a:buClr>
                  <a:schemeClr val="tx2"/>
                </a:buClr>
                <a:buFont typeface="Monotype Sorts" pitchFamily="2" charset="2"/>
                <a:buChar char="n"/>
                <a:defRPr sz="2000">
                  <a:solidFill>
                    <a:srgbClr val="002AB0"/>
                  </a:solidFill>
                  <a:latin typeface="Tahoma" panose="020B0604030504040204" pitchFamily="34" charset="0"/>
                </a:defRPr>
              </a:lvl6pPr>
              <a:lvl7pPr marL="2971800" indent="-228600" algn="ctr" eaLnBrk="0" fontAlgn="base" hangingPunct="0">
                <a:lnSpc>
                  <a:spcPct val="90000"/>
                </a:lnSpc>
                <a:spcBef>
                  <a:spcPct val="30000"/>
                </a:spcBef>
                <a:spcAft>
                  <a:spcPct val="0"/>
                </a:spcAft>
                <a:buClr>
                  <a:schemeClr val="tx2"/>
                </a:buClr>
                <a:buFont typeface="Monotype Sorts" pitchFamily="2" charset="2"/>
                <a:buChar char="n"/>
                <a:defRPr sz="2000">
                  <a:solidFill>
                    <a:srgbClr val="002AB0"/>
                  </a:solidFill>
                  <a:latin typeface="Tahoma" panose="020B0604030504040204" pitchFamily="34" charset="0"/>
                </a:defRPr>
              </a:lvl7pPr>
              <a:lvl8pPr marL="3429000" indent="-228600" algn="ctr" eaLnBrk="0" fontAlgn="base" hangingPunct="0">
                <a:lnSpc>
                  <a:spcPct val="90000"/>
                </a:lnSpc>
                <a:spcBef>
                  <a:spcPct val="30000"/>
                </a:spcBef>
                <a:spcAft>
                  <a:spcPct val="0"/>
                </a:spcAft>
                <a:buClr>
                  <a:schemeClr val="tx2"/>
                </a:buClr>
                <a:buFont typeface="Monotype Sorts" pitchFamily="2" charset="2"/>
                <a:buChar char="n"/>
                <a:defRPr sz="2000">
                  <a:solidFill>
                    <a:srgbClr val="002AB0"/>
                  </a:solidFill>
                  <a:latin typeface="Tahoma" panose="020B0604030504040204" pitchFamily="34" charset="0"/>
                </a:defRPr>
              </a:lvl8pPr>
              <a:lvl9pPr marL="3886200" indent="-228600" algn="ctr" eaLnBrk="0" fontAlgn="base" hangingPunct="0">
                <a:lnSpc>
                  <a:spcPct val="90000"/>
                </a:lnSpc>
                <a:spcBef>
                  <a:spcPct val="30000"/>
                </a:spcBef>
                <a:spcAft>
                  <a:spcPct val="0"/>
                </a:spcAft>
                <a:buClr>
                  <a:schemeClr val="tx2"/>
                </a:buClr>
                <a:buFont typeface="Monotype Sorts" pitchFamily="2" charset="2"/>
                <a:buChar char="n"/>
                <a:defRPr sz="2000">
                  <a:solidFill>
                    <a:srgbClr val="002AB0"/>
                  </a:solidFill>
                  <a:latin typeface="Tahoma" panose="020B0604030504040204" pitchFamily="34" charset="0"/>
                </a:defRPr>
              </a:lvl9pPr>
            </a:lstStyle>
            <a:p>
              <a:pPr>
                <a:defRPr/>
              </a:pPr>
              <a:endParaRPr lang="es-ES_tradnl" altLang="es-ES" smtClean="0"/>
            </a:p>
          </p:txBody>
        </p:sp>
        <p:sp>
          <p:nvSpPr>
            <p:cNvPr id="35" name="Oval 38"/>
            <p:cNvSpPr>
              <a:spLocks noChangeArrowheads="1"/>
            </p:cNvSpPr>
            <p:nvPr/>
          </p:nvSpPr>
          <p:spPr bwMode="auto">
            <a:xfrm>
              <a:off x="4883" y="3137"/>
              <a:ext cx="127" cy="127"/>
            </a:xfrm>
            <a:prstGeom prst="ellipse">
              <a:avLst/>
            </a:pr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gn="ctr">
                <a:lnSpc>
                  <a:spcPct val="90000"/>
                </a:lnSpc>
                <a:spcBef>
                  <a:spcPct val="30000"/>
                </a:spcBef>
                <a:buClr>
                  <a:schemeClr val="tx2"/>
                </a:buClr>
                <a:buFont typeface="Monotype Sorts" pitchFamily="2" charset="2"/>
                <a:buChar char="n"/>
                <a:defRPr sz="2000">
                  <a:solidFill>
                    <a:srgbClr val="002AB0"/>
                  </a:solidFill>
                  <a:latin typeface="Tahoma" panose="020B0604030504040204" pitchFamily="34" charset="0"/>
                </a:defRPr>
              </a:lvl1pPr>
              <a:lvl2pPr marL="742950" indent="-285750" algn="ctr">
                <a:lnSpc>
                  <a:spcPct val="90000"/>
                </a:lnSpc>
                <a:spcBef>
                  <a:spcPct val="30000"/>
                </a:spcBef>
                <a:buClr>
                  <a:schemeClr val="tx2"/>
                </a:buClr>
                <a:buFont typeface="Monotype Sorts" pitchFamily="2" charset="2"/>
                <a:buChar char="n"/>
                <a:defRPr sz="2000">
                  <a:solidFill>
                    <a:srgbClr val="002AB0"/>
                  </a:solidFill>
                  <a:latin typeface="Tahoma" panose="020B0604030504040204" pitchFamily="34" charset="0"/>
                </a:defRPr>
              </a:lvl2pPr>
              <a:lvl3pPr marL="1143000" indent="-228600" algn="ctr">
                <a:lnSpc>
                  <a:spcPct val="90000"/>
                </a:lnSpc>
                <a:spcBef>
                  <a:spcPct val="30000"/>
                </a:spcBef>
                <a:buClr>
                  <a:schemeClr val="tx2"/>
                </a:buClr>
                <a:buFont typeface="Monotype Sorts" pitchFamily="2" charset="2"/>
                <a:buChar char="n"/>
                <a:defRPr sz="2000">
                  <a:solidFill>
                    <a:srgbClr val="002AB0"/>
                  </a:solidFill>
                  <a:latin typeface="Tahoma" panose="020B0604030504040204" pitchFamily="34" charset="0"/>
                </a:defRPr>
              </a:lvl3pPr>
              <a:lvl4pPr marL="1600200" indent="-228600" algn="ctr">
                <a:lnSpc>
                  <a:spcPct val="90000"/>
                </a:lnSpc>
                <a:spcBef>
                  <a:spcPct val="30000"/>
                </a:spcBef>
                <a:buClr>
                  <a:schemeClr val="tx2"/>
                </a:buClr>
                <a:buFont typeface="Monotype Sorts" pitchFamily="2" charset="2"/>
                <a:buChar char="n"/>
                <a:defRPr sz="2000">
                  <a:solidFill>
                    <a:srgbClr val="002AB0"/>
                  </a:solidFill>
                  <a:latin typeface="Tahoma" panose="020B0604030504040204" pitchFamily="34" charset="0"/>
                </a:defRPr>
              </a:lvl4pPr>
              <a:lvl5pPr marL="2057400" indent="-228600" algn="ctr">
                <a:lnSpc>
                  <a:spcPct val="90000"/>
                </a:lnSpc>
                <a:spcBef>
                  <a:spcPct val="30000"/>
                </a:spcBef>
                <a:buClr>
                  <a:schemeClr val="tx2"/>
                </a:buClr>
                <a:buFont typeface="Monotype Sorts" pitchFamily="2" charset="2"/>
                <a:buChar char="n"/>
                <a:defRPr sz="2000">
                  <a:solidFill>
                    <a:srgbClr val="002AB0"/>
                  </a:solidFill>
                  <a:latin typeface="Tahoma" panose="020B0604030504040204" pitchFamily="34" charset="0"/>
                </a:defRPr>
              </a:lvl5pPr>
              <a:lvl6pPr marL="2514600" indent="-228600" algn="ctr" eaLnBrk="0" fontAlgn="base" hangingPunct="0">
                <a:lnSpc>
                  <a:spcPct val="90000"/>
                </a:lnSpc>
                <a:spcBef>
                  <a:spcPct val="30000"/>
                </a:spcBef>
                <a:spcAft>
                  <a:spcPct val="0"/>
                </a:spcAft>
                <a:buClr>
                  <a:schemeClr val="tx2"/>
                </a:buClr>
                <a:buFont typeface="Monotype Sorts" pitchFamily="2" charset="2"/>
                <a:buChar char="n"/>
                <a:defRPr sz="2000">
                  <a:solidFill>
                    <a:srgbClr val="002AB0"/>
                  </a:solidFill>
                  <a:latin typeface="Tahoma" panose="020B0604030504040204" pitchFamily="34" charset="0"/>
                </a:defRPr>
              </a:lvl6pPr>
              <a:lvl7pPr marL="2971800" indent="-228600" algn="ctr" eaLnBrk="0" fontAlgn="base" hangingPunct="0">
                <a:lnSpc>
                  <a:spcPct val="90000"/>
                </a:lnSpc>
                <a:spcBef>
                  <a:spcPct val="30000"/>
                </a:spcBef>
                <a:spcAft>
                  <a:spcPct val="0"/>
                </a:spcAft>
                <a:buClr>
                  <a:schemeClr val="tx2"/>
                </a:buClr>
                <a:buFont typeface="Monotype Sorts" pitchFamily="2" charset="2"/>
                <a:buChar char="n"/>
                <a:defRPr sz="2000">
                  <a:solidFill>
                    <a:srgbClr val="002AB0"/>
                  </a:solidFill>
                  <a:latin typeface="Tahoma" panose="020B0604030504040204" pitchFamily="34" charset="0"/>
                </a:defRPr>
              </a:lvl7pPr>
              <a:lvl8pPr marL="3429000" indent="-228600" algn="ctr" eaLnBrk="0" fontAlgn="base" hangingPunct="0">
                <a:lnSpc>
                  <a:spcPct val="90000"/>
                </a:lnSpc>
                <a:spcBef>
                  <a:spcPct val="30000"/>
                </a:spcBef>
                <a:spcAft>
                  <a:spcPct val="0"/>
                </a:spcAft>
                <a:buClr>
                  <a:schemeClr val="tx2"/>
                </a:buClr>
                <a:buFont typeface="Monotype Sorts" pitchFamily="2" charset="2"/>
                <a:buChar char="n"/>
                <a:defRPr sz="2000">
                  <a:solidFill>
                    <a:srgbClr val="002AB0"/>
                  </a:solidFill>
                  <a:latin typeface="Tahoma" panose="020B0604030504040204" pitchFamily="34" charset="0"/>
                </a:defRPr>
              </a:lvl8pPr>
              <a:lvl9pPr marL="3886200" indent="-228600" algn="ctr" eaLnBrk="0" fontAlgn="base" hangingPunct="0">
                <a:lnSpc>
                  <a:spcPct val="90000"/>
                </a:lnSpc>
                <a:spcBef>
                  <a:spcPct val="30000"/>
                </a:spcBef>
                <a:spcAft>
                  <a:spcPct val="0"/>
                </a:spcAft>
                <a:buClr>
                  <a:schemeClr val="tx2"/>
                </a:buClr>
                <a:buFont typeface="Monotype Sorts" pitchFamily="2" charset="2"/>
                <a:buChar char="n"/>
                <a:defRPr sz="2000">
                  <a:solidFill>
                    <a:srgbClr val="002AB0"/>
                  </a:solidFill>
                  <a:latin typeface="Tahoma" panose="020B0604030504040204" pitchFamily="34" charset="0"/>
                </a:defRPr>
              </a:lvl9pPr>
            </a:lstStyle>
            <a:p>
              <a:pPr>
                <a:defRPr/>
              </a:pPr>
              <a:endParaRPr lang="es-ES_tradnl" altLang="es-ES" smtClean="0"/>
            </a:p>
          </p:txBody>
        </p:sp>
        <p:sp>
          <p:nvSpPr>
            <p:cNvPr id="36" name="Oval 39"/>
            <p:cNvSpPr>
              <a:spLocks noChangeArrowheads="1"/>
            </p:cNvSpPr>
            <p:nvPr/>
          </p:nvSpPr>
          <p:spPr bwMode="auto">
            <a:xfrm>
              <a:off x="5241" y="3137"/>
              <a:ext cx="127" cy="127"/>
            </a:xfrm>
            <a:prstGeom prst="ellipse">
              <a:avLst/>
            </a:pr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gn="ctr">
                <a:lnSpc>
                  <a:spcPct val="90000"/>
                </a:lnSpc>
                <a:spcBef>
                  <a:spcPct val="30000"/>
                </a:spcBef>
                <a:buClr>
                  <a:schemeClr val="tx2"/>
                </a:buClr>
                <a:buFont typeface="Monotype Sorts" pitchFamily="2" charset="2"/>
                <a:buChar char="n"/>
                <a:defRPr sz="2000">
                  <a:solidFill>
                    <a:srgbClr val="002AB0"/>
                  </a:solidFill>
                  <a:latin typeface="Tahoma" panose="020B0604030504040204" pitchFamily="34" charset="0"/>
                </a:defRPr>
              </a:lvl1pPr>
              <a:lvl2pPr marL="742950" indent="-285750" algn="ctr">
                <a:lnSpc>
                  <a:spcPct val="90000"/>
                </a:lnSpc>
                <a:spcBef>
                  <a:spcPct val="30000"/>
                </a:spcBef>
                <a:buClr>
                  <a:schemeClr val="tx2"/>
                </a:buClr>
                <a:buFont typeface="Monotype Sorts" pitchFamily="2" charset="2"/>
                <a:buChar char="n"/>
                <a:defRPr sz="2000">
                  <a:solidFill>
                    <a:srgbClr val="002AB0"/>
                  </a:solidFill>
                  <a:latin typeface="Tahoma" panose="020B0604030504040204" pitchFamily="34" charset="0"/>
                </a:defRPr>
              </a:lvl2pPr>
              <a:lvl3pPr marL="1143000" indent="-228600" algn="ctr">
                <a:lnSpc>
                  <a:spcPct val="90000"/>
                </a:lnSpc>
                <a:spcBef>
                  <a:spcPct val="30000"/>
                </a:spcBef>
                <a:buClr>
                  <a:schemeClr val="tx2"/>
                </a:buClr>
                <a:buFont typeface="Monotype Sorts" pitchFamily="2" charset="2"/>
                <a:buChar char="n"/>
                <a:defRPr sz="2000">
                  <a:solidFill>
                    <a:srgbClr val="002AB0"/>
                  </a:solidFill>
                  <a:latin typeface="Tahoma" panose="020B0604030504040204" pitchFamily="34" charset="0"/>
                </a:defRPr>
              </a:lvl3pPr>
              <a:lvl4pPr marL="1600200" indent="-228600" algn="ctr">
                <a:lnSpc>
                  <a:spcPct val="90000"/>
                </a:lnSpc>
                <a:spcBef>
                  <a:spcPct val="30000"/>
                </a:spcBef>
                <a:buClr>
                  <a:schemeClr val="tx2"/>
                </a:buClr>
                <a:buFont typeface="Monotype Sorts" pitchFamily="2" charset="2"/>
                <a:buChar char="n"/>
                <a:defRPr sz="2000">
                  <a:solidFill>
                    <a:srgbClr val="002AB0"/>
                  </a:solidFill>
                  <a:latin typeface="Tahoma" panose="020B0604030504040204" pitchFamily="34" charset="0"/>
                </a:defRPr>
              </a:lvl4pPr>
              <a:lvl5pPr marL="2057400" indent="-228600" algn="ctr">
                <a:lnSpc>
                  <a:spcPct val="90000"/>
                </a:lnSpc>
                <a:spcBef>
                  <a:spcPct val="30000"/>
                </a:spcBef>
                <a:buClr>
                  <a:schemeClr val="tx2"/>
                </a:buClr>
                <a:buFont typeface="Monotype Sorts" pitchFamily="2" charset="2"/>
                <a:buChar char="n"/>
                <a:defRPr sz="2000">
                  <a:solidFill>
                    <a:srgbClr val="002AB0"/>
                  </a:solidFill>
                  <a:latin typeface="Tahoma" panose="020B0604030504040204" pitchFamily="34" charset="0"/>
                </a:defRPr>
              </a:lvl5pPr>
              <a:lvl6pPr marL="2514600" indent="-228600" algn="ctr" eaLnBrk="0" fontAlgn="base" hangingPunct="0">
                <a:lnSpc>
                  <a:spcPct val="90000"/>
                </a:lnSpc>
                <a:spcBef>
                  <a:spcPct val="30000"/>
                </a:spcBef>
                <a:spcAft>
                  <a:spcPct val="0"/>
                </a:spcAft>
                <a:buClr>
                  <a:schemeClr val="tx2"/>
                </a:buClr>
                <a:buFont typeface="Monotype Sorts" pitchFamily="2" charset="2"/>
                <a:buChar char="n"/>
                <a:defRPr sz="2000">
                  <a:solidFill>
                    <a:srgbClr val="002AB0"/>
                  </a:solidFill>
                  <a:latin typeface="Tahoma" panose="020B0604030504040204" pitchFamily="34" charset="0"/>
                </a:defRPr>
              </a:lvl6pPr>
              <a:lvl7pPr marL="2971800" indent="-228600" algn="ctr" eaLnBrk="0" fontAlgn="base" hangingPunct="0">
                <a:lnSpc>
                  <a:spcPct val="90000"/>
                </a:lnSpc>
                <a:spcBef>
                  <a:spcPct val="30000"/>
                </a:spcBef>
                <a:spcAft>
                  <a:spcPct val="0"/>
                </a:spcAft>
                <a:buClr>
                  <a:schemeClr val="tx2"/>
                </a:buClr>
                <a:buFont typeface="Monotype Sorts" pitchFamily="2" charset="2"/>
                <a:buChar char="n"/>
                <a:defRPr sz="2000">
                  <a:solidFill>
                    <a:srgbClr val="002AB0"/>
                  </a:solidFill>
                  <a:latin typeface="Tahoma" panose="020B0604030504040204" pitchFamily="34" charset="0"/>
                </a:defRPr>
              </a:lvl7pPr>
              <a:lvl8pPr marL="3429000" indent="-228600" algn="ctr" eaLnBrk="0" fontAlgn="base" hangingPunct="0">
                <a:lnSpc>
                  <a:spcPct val="90000"/>
                </a:lnSpc>
                <a:spcBef>
                  <a:spcPct val="30000"/>
                </a:spcBef>
                <a:spcAft>
                  <a:spcPct val="0"/>
                </a:spcAft>
                <a:buClr>
                  <a:schemeClr val="tx2"/>
                </a:buClr>
                <a:buFont typeface="Monotype Sorts" pitchFamily="2" charset="2"/>
                <a:buChar char="n"/>
                <a:defRPr sz="2000">
                  <a:solidFill>
                    <a:srgbClr val="002AB0"/>
                  </a:solidFill>
                  <a:latin typeface="Tahoma" panose="020B0604030504040204" pitchFamily="34" charset="0"/>
                </a:defRPr>
              </a:lvl8pPr>
              <a:lvl9pPr marL="3886200" indent="-228600" algn="ctr" eaLnBrk="0" fontAlgn="base" hangingPunct="0">
                <a:lnSpc>
                  <a:spcPct val="90000"/>
                </a:lnSpc>
                <a:spcBef>
                  <a:spcPct val="30000"/>
                </a:spcBef>
                <a:spcAft>
                  <a:spcPct val="0"/>
                </a:spcAft>
                <a:buClr>
                  <a:schemeClr val="tx2"/>
                </a:buClr>
                <a:buFont typeface="Monotype Sorts" pitchFamily="2" charset="2"/>
                <a:buChar char="n"/>
                <a:defRPr sz="2000">
                  <a:solidFill>
                    <a:srgbClr val="002AB0"/>
                  </a:solidFill>
                  <a:latin typeface="Tahoma" panose="020B0604030504040204" pitchFamily="34" charset="0"/>
                </a:defRPr>
              </a:lvl9pPr>
            </a:lstStyle>
            <a:p>
              <a:pPr>
                <a:defRPr/>
              </a:pPr>
              <a:endParaRPr lang="es-ES_tradnl" altLang="es-ES" smtClean="0"/>
            </a:p>
          </p:txBody>
        </p:sp>
      </p:grpSp>
      <p:sp>
        <p:nvSpPr>
          <p:cNvPr id="37" name="Line 40"/>
          <p:cNvSpPr>
            <a:spLocks noChangeShapeType="1"/>
          </p:cNvSpPr>
          <p:nvPr/>
        </p:nvSpPr>
        <p:spPr bwMode="auto">
          <a:xfrm>
            <a:off x="304800" y="2819400"/>
            <a:ext cx="8229600" cy="0"/>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lstStyle/>
          <a:p>
            <a:endParaRPr lang="es-ES"/>
          </a:p>
        </p:txBody>
      </p:sp>
      <p:sp>
        <p:nvSpPr>
          <p:cNvPr id="38" name="Rectangle 41"/>
          <p:cNvSpPr>
            <a:spLocks noChangeArrowheads="1"/>
          </p:cNvSpPr>
          <p:nvPr/>
        </p:nvSpPr>
        <p:spPr bwMode="auto">
          <a:xfrm>
            <a:off x="395288" y="6605588"/>
            <a:ext cx="8748712" cy="252412"/>
          </a:xfrm>
          <a:prstGeom prst="rect">
            <a:avLst/>
          </a:prstGeom>
          <a:solidFill>
            <a:srgbClr val="FFD93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gn="ctr">
              <a:lnSpc>
                <a:spcPct val="90000"/>
              </a:lnSpc>
              <a:spcBef>
                <a:spcPct val="30000"/>
              </a:spcBef>
              <a:buClr>
                <a:schemeClr val="tx2"/>
              </a:buClr>
              <a:buFont typeface="Monotype Sorts" pitchFamily="2" charset="2"/>
              <a:buChar char="n"/>
              <a:defRPr sz="2000">
                <a:solidFill>
                  <a:srgbClr val="002AB0"/>
                </a:solidFill>
                <a:latin typeface="Tahoma" panose="020B0604030504040204" pitchFamily="34" charset="0"/>
              </a:defRPr>
            </a:lvl1pPr>
            <a:lvl2pPr marL="742950" indent="-285750" algn="ctr">
              <a:lnSpc>
                <a:spcPct val="90000"/>
              </a:lnSpc>
              <a:spcBef>
                <a:spcPct val="30000"/>
              </a:spcBef>
              <a:buClr>
                <a:schemeClr val="tx2"/>
              </a:buClr>
              <a:buFont typeface="Monotype Sorts" pitchFamily="2" charset="2"/>
              <a:buChar char="n"/>
              <a:defRPr sz="2000">
                <a:solidFill>
                  <a:srgbClr val="002AB0"/>
                </a:solidFill>
                <a:latin typeface="Tahoma" panose="020B0604030504040204" pitchFamily="34" charset="0"/>
              </a:defRPr>
            </a:lvl2pPr>
            <a:lvl3pPr marL="1143000" indent="-228600" algn="ctr">
              <a:lnSpc>
                <a:spcPct val="90000"/>
              </a:lnSpc>
              <a:spcBef>
                <a:spcPct val="30000"/>
              </a:spcBef>
              <a:buClr>
                <a:schemeClr val="tx2"/>
              </a:buClr>
              <a:buFont typeface="Monotype Sorts" pitchFamily="2" charset="2"/>
              <a:buChar char="n"/>
              <a:defRPr sz="2000">
                <a:solidFill>
                  <a:srgbClr val="002AB0"/>
                </a:solidFill>
                <a:latin typeface="Tahoma" panose="020B0604030504040204" pitchFamily="34" charset="0"/>
              </a:defRPr>
            </a:lvl3pPr>
            <a:lvl4pPr marL="1600200" indent="-228600" algn="ctr">
              <a:lnSpc>
                <a:spcPct val="90000"/>
              </a:lnSpc>
              <a:spcBef>
                <a:spcPct val="30000"/>
              </a:spcBef>
              <a:buClr>
                <a:schemeClr val="tx2"/>
              </a:buClr>
              <a:buFont typeface="Monotype Sorts" pitchFamily="2" charset="2"/>
              <a:buChar char="n"/>
              <a:defRPr sz="2000">
                <a:solidFill>
                  <a:srgbClr val="002AB0"/>
                </a:solidFill>
                <a:latin typeface="Tahoma" panose="020B0604030504040204" pitchFamily="34" charset="0"/>
              </a:defRPr>
            </a:lvl4pPr>
            <a:lvl5pPr marL="2057400" indent="-228600" algn="ctr">
              <a:lnSpc>
                <a:spcPct val="90000"/>
              </a:lnSpc>
              <a:spcBef>
                <a:spcPct val="30000"/>
              </a:spcBef>
              <a:buClr>
                <a:schemeClr val="tx2"/>
              </a:buClr>
              <a:buFont typeface="Monotype Sorts" pitchFamily="2" charset="2"/>
              <a:buChar char="n"/>
              <a:defRPr sz="2000">
                <a:solidFill>
                  <a:srgbClr val="002AB0"/>
                </a:solidFill>
                <a:latin typeface="Tahoma" panose="020B0604030504040204" pitchFamily="34" charset="0"/>
              </a:defRPr>
            </a:lvl5pPr>
            <a:lvl6pPr marL="2514600" indent="-228600" algn="ctr" eaLnBrk="0" fontAlgn="base" hangingPunct="0">
              <a:lnSpc>
                <a:spcPct val="90000"/>
              </a:lnSpc>
              <a:spcBef>
                <a:spcPct val="30000"/>
              </a:spcBef>
              <a:spcAft>
                <a:spcPct val="0"/>
              </a:spcAft>
              <a:buClr>
                <a:schemeClr val="tx2"/>
              </a:buClr>
              <a:buFont typeface="Monotype Sorts" pitchFamily="2" charset="2"/>
              <a:buChar char="n"/>
              <a:defRPr sz="2000">
                <a:solidFill>
                  <a:srgbClr val="002AB0"/>
                </a:solidFill>
                <a:latin typeface="Tahoma" panose="020B0604030504040204" pitchFamily="34" charset="0"/>
              </a:defRPr>
            </a:lvl6pPr>
            <a:lvl7pPr marL="2971800" indent="-228600" algn="ctr" eaLnBrk="0" fontAlgn="base" hangingPunct="0">
              <a:lnSpc>
                <a:spcPct val="90000"/>
              </a:lnSpc>
              <a:spcBef>
                <a:spcPct val="30000"/>
              </a:spcBef>
              <a:spcAft>
                <a:spcPct val="0"/>
              </a:spcAft>
              <a:buClr>
                <a:schemeClr val="tx2"/>
              </a:buClr>
              <a:buFont typeface="Monotype Sorts" pitchFamily="2" charset="2"/>
              <a:buChar char="n"/>
              <a:defRPr sz="2000">
                <a:solidFill>
                  <a:srgbClr val="002AB0"/>
                </a:solidFill>
                <a:latin typeface="Tahoma" panose="020B0604030504040204" pitchFamily="34" charset="0"/>
              </a:defRPr>
            </a:lvl7pPr>
            <a:lvl8pPr marL="3429000" indent="-228600" algn="ctr" eaLnBrk="0" fontAlgn="base" hangingPunct="0">
              <a:lnSpc>
                <a:spcPct val="90000"/>
              </a:lnSpc>
              <a:spcBef>
                <a:spcPct val="30000"/>
              </a:spcBef>
              <a:spcAft>
                <a:spcPct val="0"/>
              </a:spcAft>
              <a:buClr>
                <a:schemeClr val="tx2"/>
              </a:buClr>
              <a:buFont typeface="Monotype Sorts" pitchFamily="2" charset="2"/>
              <a:buChar char="n"/>
              <a:defRPr sz="2000">
                <a:solidFill>
                  <a:srgbClr val="002AB0"/>
                </a:solidFill>
                <a:latin typeface="Tahoma" panose="020B0604030504040204" pitchFamily="34" charset="0"/>
              </a:defRPr>
            </a:lvl8pPr>
            <a:lvl9pPr marL="3886200" indent="-228600" algn="ctr" eaLnBrk="0" fontAlgn="base" hangingPunct="0">
              <a:lnSpc>
                <a:spcPct val="90000"/>
              </a:lnSpc>
              <a:spcBef>
                <a:spcPct val="30000"/>
              </a:spcBef>
              <a:spcAft>
                <a:spcPct val="0"/>
              </a:spcAft>
              <a:buClr>
                <a:schemeClr val="tx2"/>
              </a:buClr>
              <a:buFont typeface="Monotype Sorts" pitchFamily="2" charset="2"/>
              <a:buChar char="n"/>
              <a:defRPr sz="2000">
                <a:solidFill>
                  <a:srgbClr val="002AB0"/>
                </a:solidFill>
                <a:latin typeface="Tahoma" panose="020B0604030504040204" pitchFamily="34" charset="0"/>
              </a:defRPr>
            </a:lvl9pPr>
          </a:lstStyle>
          <a:p>
            <a:pPr>
              <a:buFont typeface="Monotype Sorts" pitchFamily="2" charset="2"/>
              <a:buNone/>
              <a:defRPr/>
            </a:pPr>
            <a:r>
              <a:rPr lang="es-ES" altLang="en-US" sz="1000" smtClean="0"/>
              <a:t>Universidad de Huelva. Dpto. de Ingeniería Electrónica, Sistemas Informáticos y Automática</a:t>
            </a:r>
          </a:p>
        </p:txBody>
      </p:sp>
      <p:sp>
        <p:nvSpPr>
          <p:cNvPr id="39" name="Rectangle 42"/>
          <p:cNvSpPr>
            <a:spLocks noChangeArrowheads="1"/>
          </p:cNvSpPr>
          <p:nvPr/>
        </p:nvSpPr>
        <p:spPr bwMode="auto">
          <a:xfrm>
            <a:off x="0" y="0"/>
            <a:ext cx="7812088" cy="836613"/>
          </a:xfrm>
          <a:prstGeom prst="rect">
            <a:avLst/>
          </a:prstGeom>
          <a:solidFill>
            <a:srgbClr val="FFD93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b"/>
          <a:lstStyle>
            <a:lvl1pPr algn="ctr">
              <a:lnSpc>
                <a:spcPct val="90000"/>
              </a:lnSpc>
              <a:spcBef>
                <a:spcPct val="30000"/>
              </a:spcBef>
              <a:buClr>
                <a:schemeClr val="tx2"/>
              </a:buClr>
              <a:buFont typeface="Monotype Sorts" pitchFamily="2" charset="2"/>
              <a:buChar char="n"/>
              <a:defRPr sz="2000">
                <a:solidFill>
                  <a:srgbClr val="002AB0"/>
                </a:solidFill>
                <a:latin typeface="Tahoma" panose="020B0604030504040204" pitchFamily="34" charset="0"/>
              </a:defRPr>
            </a:lvl1pPr>
            <a:lvl2pPr marL="742950" indent="-285750" algn="ctr">
              <a:lnSpc>
                <a:spcPct val="90000"/>
              </a:lnSpc>
              <a:spcBef>
                <a:spcPct val="30000"/>
              </a:spcBef>
              <a:buClr>
                <a:schemeClr val="tx2"/>
              </a:buClr>
              <a:buFont typeface="Monotype Sorts" pitchFamily="2" charset="2"/>
              <a:buChar char="n"/>
              <a:defRPr sz="2000">
                <a:solidFill>
                  <a:srgbClr val="002AB0"/>
                </a:solidFill>
                <a:latin typeface="Tahoma" panose="020B0604030504040204" pitchFamily="34" charset="0"/>
              </a:defRPr>
            </a:lvl2pPr>
            <a:lvl3pPr marL="1143000" indent="-228600" algn="ctr">
              <a:lnSpc>
                <a:spcPct val="90000"/>
              </a:lnSpc>
              <a:spcBef>
                <a:spcPct val="30000"/>
              </a:spcBef>
              <a:buClr>
                <a:schemeClr val="tx2"/>
              </a:buClr>
              <a:buFont typeface="Monotype Sorts" pitchFamily="2" charset="2"/>
              <a:buChar char="n"/>
              <a:defRPr sz="2000">
                <a:solidFill>
                  <a:srgbClr val="002AB0"/>
                </a:solidFill>
                <a:latin typeface="Tahoma" panose="020B0604030504040204" pitchFamily="34" charset="0"/>
              </a:defRPr>
            </a:lvl3pPr>
            <a:lvl4pPr marL="1600200" indent="-228600" algn="ctr">
              <a:lnSpc>
                <a:spcPct val="90000"/>
              </a:lnSpc>
              <a:spcBef>
                <a:spcPct val="30000"/>
              </a:spcBef>
              <a:buClr>
                <a:schemeClr val="tx2"/>
              </a:buClr>
              <a:buFont typeface="Monotype Sorts" pitchFamily="2" charset="2"/>
              <a:buChar char="n"/>
              <a:defRPr sz="2000">
                <a:solidFill>
                  <a:srgbClr val="002AB0"/>
                </a:solidFill>
                <a:latin typeface="Tahoma" panose="020B0604030504040204" pitchFamily="34" charset="0"/>
              </a:defRPr>
            </a:lvl4pPr>
            <a:lvl5pPr marL="2057400" indent="-228600" algn="ctr">
              <a:lnSpc>
                <a:spcPct val="90000"/>
              </a:lnSpc>
              <a:spcBef>
                <a:spcPct val="30000"/>
              </a:spcBef>
              <a:buClr>
                <a:schemeClr val="tx2"/>
              </a:buClr>
              <a:buFont typeface="Monotype Sorts" pitchFamily="2" charset="2"/>
              <a:buChar char="n"/>
              <a:defRPr sz="2000">
                <a:solidFill>
                  <a:srgbClr val="002AB0"/>
                </a:solidFill>
                <a:latin typeface="Tahoma" panose="020B0604030504040204" pitchFamily="34" charset="0"/>
              </a:defRPr>
            </a:lvl5pPr>
            <a:lvl6pPr marL="2514600" indent="-228600" algn="ctr" eaLnBrk="0" fontAlgn="base" hangingPunct="0">
              <a:lnSpc>
                <a:spcPct val="90000"/>
              </a:lnSpc>
              <a:spcBef>
                <a:spcPct val="30000"/>
              </a:spcBef>
              <a:spcAft>
                <a:spcPct val="0"/>
              </a:spcAft>
              <a:buClr>
                <a:schemeClr val="tx2"/>
              </a:buClr>
              <a:buFont typeface="Monotype Sorts" pitchFamily="2" charset="2"/>
              <a:buChar char="n"/>
              <a:defRPr sz="2000">
                <a:solidFill>
                  <a:srgbClr val="002AB0"/>
                </a:solidFill>
                <a:latin typeface="Tahoma" panose="020B0604030504040204" pitchFamily="34" charset="0"/>
              </a:defRPr>
            </a:lvl6pPr>
            <a:lvl7pPr marL="2971800" indent="-228600" algn="ctr" eaLnBrk="0" fontAlgn="base" hangingPunct="0">
              <a:lnSpc>
                <a:spcPct val="90000"/>
              </a:lnSpc>
              <a:spcBef>
                <a:spcPct val="30000"/>
              </a:spcBef>
              <a:spcAft>
                <a:spcPct val="0"/>
              </a:spcAft>
              <a:buClr>
                <a:schemeClr val="tx2"/>
              </a:buClr>
              <a:buFont typeface="Monotype Sorts" pitchFamily="2" charset="2"/>
              <a:buChar char="n"/>
              <a:defRPr sz="2000">
                <a:solidFill>
                  <a:srgbClr val="002AB0"/>
                </a:solidFill>
                <a:latin typeface="Tahoma" panose="020B0604030504040204" pitchFamily="34" charset="0"/>
              </a:defRPr>
            </a:lvl7pPr>
            <a:lvl8pPr marL="3429000" indent="-228600" algn="ctr" eaLnBrk="0" fontAlgn="base" hangingPunct="0">
              <a:lnSpc>
                <a:spcPct val="90000"/>
              </a:lnSpc>
              <a:spcBef>
                <a:spcPct val="30000"/>
              </a:spcBef>
              <a:spcAft>
                <a:spcPct val="0"/>
              </a:spcAft>
              <a:buClr>
                <a:schemeClr val="tx2"/>
              </a:buClr>
              <a:buFont typeface="Monotype Sorts" pitchFamily="2" charset="2"/>
              <a:buChar char="n"/>
              <a:defRPr sz="2000">
                <a:solidFill>
                  <a:srgbClr val="002AB0"/>
                </a:solidFill>
                <a:latin typeface="Tahoma" panose="020B0604030504040204" pitchFamily="34" charset="0"/>
              </a:defRPr>
            </a:lvl8pPr>
            <a:lvl9pPr marL="3886200" indent="-228600" algn="ctr" eaLnBrk="0" fontAlgn="base" hangingPunct="0">
              <a:lnSpc>
                <a:spcPct val="90000"/>
              </a:lnSpc>
              <a:spcBef>
                <a:spcPct val="30000"/>
              </a:spcBef>
              <a:spcAft>
                <a:spcPct val="0"/>
              </a:spcAft>
              <a:buClr>
                <a:schemeClr val="tx2"/>
              </a:buClr>
              <a:buFont typeface="Monotype Sorts" pitchFamily="2" charset="2"/>
              <a:buChar char="n"/>
              <a:defRPr sz="2000">
                <a:solidFill>
                  <a:srgbClr val="002AB0"/>
                </a:solidFill>
                <a:latin typeface="Tahoma" panose="020B0604030504040204" pitchFamily="34" charset="0"/>
              </a:defRPr>
            </a:lvl9pPr>
          </a:lstStyle>
          <a:p>
            <a:pPr algn="r" eaLnBrk="1" hangingPunct="1">
              <a:lnSpc>
                <a:spcPct val="100000"/>
              </a:lnSpc>
              <a:spcBef>
                <a:spcPct val="0"/>
              </a:spcBef>
              <a:buClrTx/>
              <a:buFontTx/>
              <a:buNone/>
              <a:defRPr/>
            </a:pPr>
            <a:endParaRPr lang="es-ES" altLang="en-US" sz="3600" b="1" smtClean="0">
              <a:solidFill>
                <a:schemeClr val="tx2"/>
              </a:solidFill>
              <a:latin typeface="Arial" panose="020B0604020202020204" pitchFamily="34" charset="0"/>
            </a:endParaRPr>
          </a:p>
        </p:txBody>
      </p:sp>
      <p:pic>
        <p:nvPicPr>
          <p:cNvPr id="40" name="48 Imagen" descr="diesia.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87363" y="79375"/>
            <a:ext cx="3303587" cy="66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 name="49 Imagen" descr="escudo uni.JP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8253413" y="0"/>
            <a:ext cx="708025" cy="877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4755" name="Rectangle 3"/>
          <p:cNvSpPr>
            <a:spLocks noGrp="1" noChangeArrowheads="1"/>
          </p:cNvSpPr>
          <p:nvPr>
            <p:ph type="ctrTitle"/>
          </p:nvPr>
        </p:nvSpPr>
        <p:spPr>
          <a:xfrm>
            <a:off x="315913" y="1085087"/>
            <a:ext cx="6781800" cy="1515237"/>
          </a:xfrm>
          <a:noFill/>
        </p:spPr>
        <p:txBody>
          <a:bodyPr/>
          <a:lstStyle>
            <a:lvl1pPr algn="r">
              <a:defRPr sz="3600"/>
            </a:lvl1pPr>
          </a:lstStyle>
          <a:p>
            <a:r>
              <a:rPr lang="es-ES" altLang="en-US" dirty="0"/>
              <a:t>Haga clic para cambiar el estilo de título	</a:t>
            </a:r>
          </a:p>
        </p:txBody>
      </p:sp>
      <p:sp>
        <p:nvSpPr>
          <p:cNvPr id="74756" name="Rectangle 4"/>
          <p:cNvSpPr>
            <a:spLocks noGrp="1" noChangeArrowheads="1"/>
          </p:cNvSpPr>
          <p:nvPr>
            <p:ph type="subTitle" idx="1"/>
          </p:nvPr>
        </p:nvSpPr>
        <p:spPr>
          <a:xfrm>
            <a:off x="316992" y="3049588"/>
            <a:ext cx="6780721" cy="2449004"/>
          </a:xfrm>
        </p:spPr>
        <p:txBody>
          <a:bodyPr/>
          <a:lstStyle>
            <a:lvl1pPr marL="0" indent="0" algn="r">
              <a:buFont typeface="Wingdings" pitchFamily="2" charset="2"/>
              <a:buNone/>
              <a:defRPr sz="3200"/>
            </a:lvl1pPr>
          </a:lstStyle>
          <a:p>
            <a:r>
              <a:rPr lang="es-ES" altLang="en-US"/>
              <a:t>Haga clic para modificar el estilo de subtítulo del patrón</a:t>
            </a:r>
          </a:p>
        </p:txBody>
      </p:sp>
    </p:spTree>
    <p:extLst>
      <p:ext uri="{BB962C8B-B14F-4D97-AF65-F5344CB8AC3E}">
        <p14:creationId xmlns:p14="http://schemas.microsoft.com/office/powerpoint/2010/main" val="27259843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pic>
        <p:nvPicPr>
          <p:cNvPr id="4" name="11 Imagen" descr="diesia.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730750" y="219075"/>
            <a:ext cx="2597150"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1 Título"/>
          <p:cNvSpPr>
            <a:spLocks noGrp="1"/>
          </p:cNvSpPr>
          <p:nvPr>
            <p:ph type="title"/>
          </p:nvPr>
        </p:nvSpPr>
        <p:spPr>
          <a:xfrm>
            <a:off x="0" y="0"/>
            <a:ext cx="4572000" cy="836613"/>
          </a:xfrm>
        </p:spPr>
        <p:txBody>
          <a:bodyPr/>
          <a:lstStyle/>
          <a:p>
            <a:r>
              <a:rPr lang="es-ES" dirty="0" smtClean="0"/>
              <a:t>Haga clic para modificar el estilo de título del patrón</a:t>
            </a:r>
            <a:endParaRPr lang="es-ES_tradnl" dirty="0"/>
          </a:p>
        </p:txBody>
      </p:sp>
      <p:sp>
        <p:nvSpPr>
          <p:cNvPr id="3" name="2 Marcador de contenido"/>
          <p:cNvSpPr>
            <a:spLocks noGrp="1"/>
          </p:cNvSpPr>
          <p:nvPr>
            <p:ph idx="1"/>
          </p:nvPr>
        </p:nvSpPr>
        <p:spPr/>
        <p:txBody>
          <a:bodyPr/>
          <a:lstStyle/>
          <a:p>
            <a:pPr lvl="0"/>
            <a:r>
              <a:rPr lang="es-ES" dirty="0" smtClean="0"/>
              <a:t>Haga clic para modificar el estilo de texto del patrón</a:t>
            </a:r>
          </a:p>
          <a:p>
            <a:pPr lvl="1"/>
            <a:r>
              <a:rPr lang="es-ES" dirty="0" smtClean="0"/>
              <a:t>Segundo nivel</a:t>
            </a:r>
          </a:p>
          <a:p>
            <a:pPr lvl="2"/>
            <a:r>
              <a:rPr lang="es-ES" dirty="0" smtClean="0"/>
              <a:t>Tercer nivel</a:t>
            </a:r>
          </a:p>
          <a:p>
            <a:pPr lvl="3"/>
            <a:r>
              <a:rPr lang="es-ES" dirty="0" smtClean="0"/>
              <a:t>Cuarto nivel</a:t>
            </a:r>
          </a:p>
          <a:p>
            <a:pPr lvl="4"/>
            <a:r>
              <a:rPr lang="es-ES" dirty="0" smtClean="0"/>
              <a:t>Quinto nivel</a:t>
            </a:r>
            <a:endParaRPr lang="es-ES_tradnl" dirty="0"/>
          </a:p>
        </p:txBody>
      </p:sp>
    </p:spTree>
    <p:extLst>
      <p:ext uri="{BB962C8B-B14F-4D97-AF65-F5344CB8AC3E}">
        <p14:creationId xmlns:p14="http://schemas.microsoft.com/office/powerpoint/2010/main" val="424586309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Oval 46"/>
          <p:cNvSpPr>
            <a:spLocks noChangeArrowheads="1"/>
          </p:cNvSpPr>
          <p:nvPr/>
        </p:nvSpPr>
        <p:spPr bwMode="auto">
          <a:xfrm>
            <a:off x="0" y="6597650"/>
            <a:ext cx="395288" cy="260350"/>
          </a:xfrm>
          <a:prstGeom prst="ellipse">
            <a:avLst/>
          </a:prstGeom>
          <a:solidFill>
            <a:schemeClr val="folHlink"/>
          </a:solidFill>
          <a:ln>
            <a:noFill/>
          </a:ln>
          <a:extLst>
            <a:ext uri="{91240B29-F687-4F45-9708-019B960494DF}">
              <a14:hiddenLine xmlns:a14="http://schemas.microsoft.com/office/drawing/2010/main" w="9525" algn="ctr">
                <a:solidFill>
                  <a:srgbClr val="000000"/>
                </a:solidFill>
                <a:round/>
                <a:headEnd/>
                <a:tailEnd/>
              </a14:hiddenLine>
            </a:ext>
          </a:extLst>
        </p:spPr>
        <p:txBody>
          <a:bodyPr anchor="ctr">
            <a:spAutoFit/>
          </a:bodyPr>
          <a:lstStyle>
            <a:lvl1pPr algn="ctr">
              <a:lnSpc>
                <a:spcPct val="90000"/>
              </a:lnSpc>
              <a:spcBef>
                <a:spcPct val="30000"/>
              </a:spcBef>
              <a:buClr>
                <a:schemeClr val="tx2"/>
              </a:buClr>
              <a:buFont typeface="Monotype Sorts" pitchFamily="2" charset="2"/>
              <a:buChar char="n"/>
              <a:defRPr sz="2000">
                <a:solidFill>
                  <a:srgbClr val="002AB0"/>
                </a:solidFill>
                <a:latin typeface="Tahoma" panose="020B0604030504040204" pitchFamily="34" charset="0"/>
              </a:defRPr>
            </a:lvl1pPr>
            <a:lvl2pPr marL="742950" indent="-285750" algn="ctr">
              <a:lnSpc>
                <a:spcPct val="90000"/>
              </a:lnSpc>
              <a:spcBef>
                <a:spcPct val="30000"/>
              </a:spcBef>
              <a:buClr>
                <a:schemeClr val="tx2"/>
              </a:buClr>
              <a:buFont typeface="Monotype Sorts" pitchFamily="2" charset="2"/>
              <a:buChar char="n"/>
              <a:defRPr sz="2000">
                <a:solidFill>
                  <a:srgbClr val="002AB0"/>
                </a:solidFill>
                <a:latin typeface="Tahoma" panose="020B0604030504040204" pitchFamily="34" charset="0"/>
              </a:defRPr>
            </a:lvl2pPr>
            <a:lvl3pPr marL="1143000" indent="-228600" algn="ctr">
              <a:lnSpc>
                <a:spcPct val="90000"/>
              </a:lnSpc>
              <a:spcBef>
                <a:spcPct val="30000"/>
              </a:spcBef>
              <a:buClr>
                <a:schemeClr val="tx2"/>
              </a:buClr>
              <a:buFont typeface="Monotype Sorts" pitchFamily="2" charset="2"/>
              <a:buChar char="n"/>
              <a:defRPr sz="2000">
                <a:solidFill>
                  <a:srgbClr val="002AB0"/>
                </a:solidFill>
                <a:latin typeface="Tahoma" panose="020B0604030504040204" pitchFamily="34" charset="0"/>
              </a:defRPr>
            </a:lvl3pPr>
            <a:lvl4pPr marL="1600200" indent="-228600" algn="ctr">
              <a:lnSpc>
                <a:spcPct val="90000"/>
              </a:lnSpc>
              <a:spcBef>
                <a:spcPct val="30000"/>
              </a:spcBef>
              <a:buClr>
                <a:schemeClr val="tx2"/>
              </a:buClr>
              <a:buFont typeface="Monotype Sorts" pitchFamily="2" charset="2"/>
              <a:buChar char="n"/>
              <a:defRPr sz="2000">
                <a:solidFill>
                  <a:srgbClr val="002AB0"/>
                </a:solidFill>
                <a:latin typeface="Tahoma" panose="020B0604030504040204" pitchFamily="34" charset="0"/>
              </a:defRPr>
            </a:lvl4pPr>
            <a:lvl5pPr marL="2057400" indent="-228600" algn="ctr">
              <a:lnSpc>
                <a:spcPct val="90000"/>
              </a:lnSpc>
              <a:spcBef>
                <a:spcPct val="30000"/>
              </a:spcBef>
              <a:buClr>
                <a:schemeClr val="tx2"/>
              </a:buClr>
              <a:buFont typeface="Monotype Sorts" pitchFamily="2" charset="2"/>
              <a:buChar char="n"/>
              <a:defRPr sz="2000">
                <a:solidFill>
                  <a:srgbClr val="002AB0"/>
                </a:solidFill>
                <a:latin typeface="Tahoma" panose="020B0604030504040204" pitchFamily="34" charset="0"/>
              </a:defRPr>
            </a:lvl5pPr>
            <a:lvl6pPr marL="2514600" indent="-228600" algn="ctr" eaLnBrk="0" fontAlgn="base" hangingPunct="0">
              <a:lnSpc>
                <a:spcPct val="90000"/>
              </a:lnSpc>
              <a:spcBef>
                <a:spcPct val="30000"/>
              </a:spcBef>
              <a:spcAft>
                <a:spcPct val="0"/>
              </a:spcAft>
              <a:buClr>
                <a:schemeClr val="tx2"/>
              </a:buClr>
              <a:buFont typeface="Monotype Sorts" pitchFamily="2" charset="2"/>
              <a:buChar char="n"/>
              <a:defRPr sz="2000">
                <a:solidFill>
                  <a:srgbClr val="002AB0"/>
                </a:solidFill>
                <a:latin typeface="Tahoma" panose="020B0604030504040204" pitchFamily="34" charset="0"/>
              </a:defRPr>
            </a:lvl6pPr>
            <a:lvl7pPr marL="2971800" indent="-228600" algn="ctr" eaLnBrk="0" fontAlgn="base" hangingPunct="0">
              <a:lnSpc>
                <a:spcPct val="90000"/>
              </a:lnSpc>
              <a:spcBef>
                <a:spcPct val="30000"/>
              </a:spcBef>
              <a:spcAft>
                <a:spcPct val="0"/>
              </a:spcAft>
              <a:buClr>
                <a:schemeClr val="tx2"/>
              </a:buClr>
              <a:buFont typeface="Monotype Sorts" pitchFamily="2" charset="2"/>
              <a:buChar char="n"/>
              <a:defRPr sz="2000">
                <a:solidFill>
                  <a:srgbClr val="002AB0"/>
                </a:solidFill>
                <a:latin typeface="Tahoma" panose="020B0604030504040204" pitchFamily="34" charset="0"/>
              </a:defRPr>
            </a:lvl7pPr>
            <a:lvl8pPr marL="3429000" indent="-228600" algn="ctr" eaLnBrk="0" fontAlgn="base" hangingPunct="0">
              <a:lnSpc>
                <a:spcPct val="90000"/>
              </a:lnSpc>
              <a:spcBef>
                <a:spcPct val="30000"/>
              </a:spcBef>
              <a:spcAft>
                <a:spcPct val="0"/>
              </a:spcAft>
              <a:buClr>
                <a:schemeClr val="tx2"/>
              </a:buClr>
              <a:buFont typeface="Monotype Sorts" pitchFamily="2" charset="2"/>
              <a:buChar char="n"/>
              <a:defRPr sz="2000">
                <a:solidFill>
                  <a:srgbClr val="002AB0"/>
                </a:solidFill>
                <a:latin typeface="Tahoma" panose="020B0604030504040204" pitchFamily="34" charset="0"/>
              </a:defRPr>
            </a:lvl8pPr>
            <a:lvl9pPr marL="3886200" indent="-228600" algn="ctr" eaLnBrk="0" fontAlgn="base" hangingPunct="0">
              <a:lnSpc>
                <a:spcPct val="90000"/>
              </a:lnSpc>
              <a:spcBef>
                <a:spcPct val="30000"/>
              </a:spcBef>
              <a:spcAft>
                <a:spcPct val="0"/>
              </a:spcAft>
              <a:buClr>
                <a:schemeClr val="tx2"/>
              </a:buClr>
              <a:buFont typeface="Monotype Sorts" pitchFamily="2" charset="2"/>
              <a:buChar char="n"/>
              <a:defRPr sz="2000">
                <a:solidFill>
                  <a:srgbClr val="002AB0"/>
                </a:solidFill>
                <a:latin typeface="Tahoma" panose="020B0604030504040204" pitchFamily="34" charset="0"/>
              </a:defRPr>
            </a:lvl9pPr>
          </a:lstStyle>
          <a:p>
            <a:pPr>
              <a:defRPr/>
            </a:pPr>
            <a:endParaRPr lang="es-ES_tradnl" altLang="es-ES" smtClean="0"/>
          </a:p>
        </p:txBody>
      </p:sp>
      <p:sp>
        <p:nvSpPr>
          <p:cNvPr id="1027" name="Line 2"/>
          <p:cNvSpPr>
            <a:spLocks noChangeShapeType="1"/>
          </p:cNvSpPr>
          <p:nvPr/>
        </p:nvSpPr>
        <p:spPr bwMode="auto">
          <a:xfrm flipH="1">
            <a:off x="7343775" y="0"/>
            <a:ext cx="6350" cy="9080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s-ES"/>
          </a:p>
        </p:txBody>
      </p:sp>
      <p:sp>
        <p:nvSpPr>
          <p:cNvPr id="1028" name="Rectangle 3"/>
          <p:cNvSpPr>
            <a:spLocks noGrp="1" noChangeArrowheads="1"/>
          </p:cNvSpPr>
          <p:nvPr>
            <p:ph type="title"/>
          </p:nvPr>
        </p:nvSpPr>
        <p:spPr bwMode="auto">
          <a:xfrm>
            <a:off x="0" y="0"/>
            <a:ext cx="7258050" cy="836613"/>
          </a:xfrm>
          <a:prstGeom prst="rect">
            <a:avLst/>
          </a:prstGeom>
          <a:solidFill>
            <a:srgbClr val="FFD93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s-ES" altLang="en-US" smtClean="0"/>
              <a:t>  Haga clic para cambiar el estilo de título	</a:t>
            </a:r>
          </a:p>
        </p:txBody>
      </p:sp>
      <p:sp>
        <p:nvSpPr>
          <p:cNvPr id="1029" name="Rectangle 4"/>
          <p:cNvSpPr>
            <a:spLocks noGrp="1" noChangeArrowheads="1"/>
          </p:cNvSpPr>
          <p:nvPr>
            <p:ph type="body" idx="1"/>
          </p:nvPr>
        </p:nvSpPr>
        <p:spPr bwMode="auto">
          <a:xfrm>
            <a:off x="250825" y="1916113"/>
            <a:ext cx="8435975" cy="4392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s-ES" altLang="en-US" smtClean="0"/>
              <a:t>Haga clic para modificar el estilo de texto del patrón</a:t>
            </a:r>
          </a:p>
          <a:p>
            <a:pPr lvl="1"/>
            <a:r>
              <a:rPr lang="es-ES" altLang="en-US" smtClean="0"/>
              <a:t>Segundo nivel</a:t>
            </a:r>
          </a:p>
          <a:p>
            <a:pPr lvl="2"/>
            <a:r>
              <a:rPr lang="es-ES" altLang="en-US" smtClean="0"/>
              <a:t>Tercer nivel</a:t>
            </a:r>
          </a:p>
          <a:p>
            <a:pPr lvl="3"/>
            <a:r>
              <a:rPr lang="es-ES" altLang="en-US" smtClean="0"/>
              <a:t>Cuarto nivel</a:t>
            </a:r>
          </a:p>
          <a:p>
            <a:pPr lvl="4"/>
            <a:r>
              <a:rPr lang="es-ES" altLang="en-US" smtClean="0"/>
              <a:t>Quinto nivel</a:t>
            </a:r>
          </a:p>
        </p:txBody>
      </p:sp>
      <p:sp>
        <p:nvSpPr>
          <p:cNvPr id="1030" name="Line 41"/>
          <p:cNvSpPr>
            <a:spLocks noChangeShapeType="1"/>
          </p:cNvSpPr>
          <p:nvPr/>
        </p:nvSpPr>
        <p:spPr bwMode="auto">
          <a:xfrm>
            <a:off x="250825" y="908050"/>
            <a:ext cx="6696075" cy="0"/>
          </a:xfrm>
          <a:prstGeom prst="line">
            <a:avLst/>
          </a:prstGeom>
          <a:noFill/>
          <a:ln w="28575">
            <a:solidFill>
              <a:schemeClr val="tx2"/>
            </a:solidFill>
            <a:round/>
            <a:headEnd/>
            <a:tailEnd/>
          </a:ln>
          <a:extLst>
            <a:ext uri="{909E8E84-426E-40DD-AFC4-6F175D3DCCD1}">
              <a14:hiddenFill xmlns:a14="http://schemas.microsoft.com/office/drawing/2010/main">
                <a:noFill/>
              </a14:hiddenFill>
            </a:ext>
          </a:extLst>
        </p:spPr>
        <p:txBody>
          <a:bodyPr/>
          <a:lstStyle/>
          <a:p>
            <a:endParaRPr lang="es-ES"/>
          </a:p>
        </p:txBody>
      </p:sp>
      <p:sp>
        <p:nvSpPr>
          <p:cNvPr id="1031" name="Text Box 43"/>
          <p:cNvSpPr txBox="1">
            <a:spLocks noChangeArrowheads="1"/>
          </p:cNvSpPr>
          <p:nvPr/>
        </p:nvSpPr>
        <p:spPr bwMode="auto">
          <a:xfrm>
            <a:off x="0" y="981075"/>
            <a:ext cx="6948488" cy="396875"/>
          </a:xfrm>
          <a:prstGeom prst="rect">
            <a:avLst/>
          </a:prstGeom>
          <a:solidFill>
            <a:srgbClr val="E9E9FF"/>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lgn="ctr">
              <a:lnSpc>
                <a:spcPct val="90000"/>
              </a:lnSpc>
              <a:spcBef>
                <a:spcPct val="30000"/>
              </a:spcBef>
              <a:buClr>
                <a:schemeClr val="tx2"/>
              </a:buClr>
              <a:buFont typeface="Monotype Sorts" pitchFamily="2" charset="2"/>
              <a:buChar char="n"/>
              <a:defRPr sz="2000">
                <a:solidFill>
                  <a:srgbClr val="002AB0"/>
                </a:solidFill>
                <a:latin typeface="Tahoma" panose="020B0604030504040204" pitchFamily="34" charset="0"/>
              </a:defRPr>
            </a:lvl1pPr>
            <a:lvl2pPr marL="742950" indent="-285750" algn="ctr">
              <a:lnSpc>
                <a:spcPct val="90000"/>
              </a:lnSpc>
              <a:spcBef>
                <a:spcPct val="30000"/>
              </a:spcBef>
              <a:buClr>
                <a:schemeClr val="tx2"/>
              </a:buClr>
              <a:buFont typeface="Monotype Sorts" pitchFamily="2" charset="2"/>
              <a:buChar char="n"/>
              <a:defRPr sz="2000">
                <a:solidFill>
                  <a:srgbClr val="002AB0"/>
                </a:solidFill>
                <a:latin typeface="Tahoma" panose="020B0604030504040204" pitchFamily="34" charset="0"/>
              </a:defRPr>
            </a:lvl2pPr>
            <a:lvl3pPr marL="1143000" indent="-228600" algn="ctr">
              <a:lnSpc>
                <a:spcPct val="90000"/>
              </a:lnSpc>
              <a:spcBef>
                <a:spcPct val="30000"/>
              </a:spcBef>
              <a:buClr>
                <a:schemeClr val="tx2"/>
              </a:buClr>
              <a:buFont typeface="Monotype Sorts" pitchFamily="2" charset="2"/>
              <a:buChar char="n"/>
              <a:defRPr sz="2000">
                <a:solidFill>
                  <a:srgbClr val="002AB0"/>
                </a:solidFill>
                <a:latin typeface="Tahoma" panose="020B0604030504040204" pitchFamily="34" charset="0"/>
              </a:defRPr>
            </a:lvl3pPr>
            <a:lvl4pPr marL="1600200" indent="-228600" algn="ctr">
              <a:lnSpc>
                <a:spcPct val="90000"/>
              </a:lnSpc>
              <a:spcBef>
                <a:spcPct val="30000"/>
              </a:spcBef>
              <a:buClr>
                <a:schemeClr val="tx2"/>
              </a:buClr>
              <a:buFont typeface="Monotype Sorts" pitchFamily="2" charset="2"/>
              <a:buChar char="n"/>
              <a:defRPr sz="2000">
                <a:solidFill>
                  <a:srgbClr val="002AB0"/>
                </a:solidFill>
                <a:latin typeface="Tahoma" panose="020B0604030504040204" pitchFamily="34" charset="0"/>
              </a:defRPr>
            </a:lvl4pPr>
            <a:lvl5pPr marL="2057400" indent="-228600" algn="ctr">
              <a:lnSpc>
                <a:spcPct val="90000"/>
              </a:lnSpc>
              <a:spcBef>
                <a:spcPct val="30000"/>
              </a:spcBef>
              <a:buClr>
                <a:schemeClr val="tx2"/>
              </a:buClr>
              <a:buFont typeface="Monotype Sorts" pitchFamily="2" charset="2"/>
              <a:buChar char="n"/>
              <a:defRPr sz="2000">
                <a:solidFill>
                  <a:srgbClr val="002AB0"/>
                </a:solidFill>
                <a:latin typeface="Tahoma" panose="020B0604030504040204" pitchFamily="34" charset="0"/>
              </a:defRPr>
            </a:lvl5pPr>
            <a:lvl6pPr marL="2514600" indent="-228600" algn="ctr" eaLnBrk="0" fontAlgn="base" hangingPunct="0">
              <a:lnSpc>
                <a:spcPct val="90000"/>
              </a:lnSpc>
              <a:spcBef>
                <a:spcPct val="30000"/>
              </a:spcBef>
              <a:spcAft>
                <a:spcPct val="0"/>
              </a:spcAft>
              <a:buClr>
                <a:schemeClr val="tx2"/>
              </a:buClr>
              <a:buFont typeface="Monotype Sorts" pitchFamily="2" charset="2"/>
              <a:buChar char="n"/>
              <a:defRPr sz="2000">
                <a:solidFill>
                  <a:srgbClr val="002AB0"/>
                </a:solidFill>
                <a:latin typeface="Tahoma" panose="020B0604030504040204" pitchFamily="34" charset="0"/>
              </a:defRPr>
            </a:lvl6pPr>
            <a:lvl7pPr marL="2971800" indent="-228600" algn="ctr" eaLnBrk="0" fontAlgn="base" hangingPunct="0">
              <a:lnSpc>
                <a:spcPct val="90000"/>
              </a:lnSpc>
              <a:spcBef>
                <a:spcPct val="30000"/>
              </a:spcBef>
              <a:spcAft>
                <a:spcPct val="0"/>
              </a:spcAft>
              <a:buClr>
                <a:schemeClr val="tx2"/>
              </a:buClr>
              <a:buFont typeface="Monotype Sorts" pitchFamily="2" charset="2"/>
              <a:buChar char="n"/>
              <a:defRPr sz="2000">
                <a:solidFill>
                  <a:srgbClr val="002AB0"/>
                </a:solidFill>
                <a:latin typeface="Tahoma" panose="020B0604030504040204" pitchFamily="34" charset="0"/>
              </a:defRPr>
            </a:lvl7pPr>
            <a:lvl8pPr marL="3429000" indent="-228600" algn="ctr" eaLnBrk="0" fontAlgn="base" hangingPunct="0">
              <a:lnSpc>
                <a:spcPct val="90000"/>
              </a:lnSpc>
              <a:spcBef>
                <a:spcPct val="30000"/>
              </a:spcBef>
              <a:spcAft>
                <a:spcPct val="0"/>
              </a:spcAft>
              <a:buClr>
                <a:schemeClr val="tx2"/>
              </a:buClr>
              <a:buFont typeface="Monotype Sorts" pitchFamily="2" charset="2"/>
              <a:buChar char="n"/>
              <a:defRPr sz="2000">
                <a:solidFill>
                  <a:srgbClr val="002AB0"/>
                </a:solidFill>
                <a:latin typeface="Tahoma" panose="020B0604030504040204" pitchFamily="34" charset="0"/>
              </a:defRPr>
            </a:lvl8pPr>
            <a:lvl9pPr marL="3886200" indent="-228600" algn="ctr" eaLnBrk="0" fontAlgn="base" hangingPunct="0">
              <a:lnSpc>
                <a:spcPct val="90000"/>
              </a:lnSpc>
              <a:spcBef>
                <a:spcPct val="30000"/>
              </a:spcBef>
              <a:spcAft>
                <a:spcPct val="0"/>
              </a:spcAft>
              <a:buClr>
                <a:schemeClr val="tx2"/>
              </a:buClr>
              <a:buFont typeface="Monotype Sorts" pitchFamily="2" charset="2"/>
              <a:buChar char="n"/>
              <a:defRPr sz="2000">
                <a:solidFill>
                  <a:srgbClr val="002AB0"/>
                </a:solidFill>
                <a:latin typeface="Tahoma" panose="020B0604030504040204" pitchFamily="34" charset="0"/>
              </a:defRPr>
            </a:lvl9pPr>
          </a:lstStyle>
          <a:p>
            <a:pPr algn="l" eaLnBrk="1" hangingPunct="1">
              <a:lnSpc>
                <a:spcPct val="100000"/>
              </a:lnSpc>
              <a:spcBef>
                <a:spcPct val="50000"/>
              </a:spcBef>
              <a:buClrTx/>
              <a:buFontTx/>
              <a:buNone/>
              <a:defRPr/>
            </a:pPr>
            <a:endParaRPr lang="en-GB" altLang="es-ES" b="1" smtClean="0">
              <a:solidFill>
                <a:schemeClr val="accent2"/>
              </a:solidFill>
              <a:latin typeface="Arial" panose="020B0604020202020204" pitchFamily="34" charset="0"/>
            </a:endParaRPr>
          </a:p>
        </p:txBody>
      </p:sp>
      <p:sp>
        <p:nvSpPr>
          <p:cNvPr id="73773" name="Text Box 45"/>
          <p:cNvSpPr txBox="1">
            <a:spLocks noChangeArrowheads="1"/>
          </p:cNvSpPr>
          <p:nvPr/>
        </p:nvSpPr>
        <p:spPr bwMode="auto">
          <a:xfrm>
            <a:off x="0" y="6613525"/>
            <a:ext cx="468313" cy="244475"/>
          </a:xfrm>
          <a:prstGeom prst="rect">
            <a:avLst/>
          </a:prstGeom>
          <a:noFill/>
          <a:ln w="9525" algn="ctr">
            <a:noFill/>
            <a:miter lim="800000"/>
            <a:headEnd/>
            <a:tailEnd/>
          </a:ln>
          <a:effectLst/>
        </p:spPr>
        <p:txBody>
          <a:bodyPr>
            <a:spAutoFit/>
          </a:bodyPr>
          <a:lstStyle>
            <a:lvl1pPr>
              <a:defRPr sz="2000">
                <a:solidFill>
                  <a:srgbClr val="002AB0"/>
                </a:solidFill>
                <a:latin typeface="Tahoma" panose="020B0604030504040204" pitchFamily="34" charset="0"/>
              </a:defRPr>
            </a:lvl1pPr>
            <a:lvl2pPr marL="742950" indent="-285750">
              <a:defRPr sz="2000">
                <a:solidFill>
                  <a:srgbClr val="002AB0"/>
                </a:solidFill>
                <a:latin typeface="Tahoma" panose="020B0604030504040204" pitchFamily="34" charset="0"/>
              </a:defRPr>
            </a:lvl2pPr>
            <a:lvl3pPr marL="1143000" indent="-228600">
              <a:defRPr sz="2000">
                <a:solidFill>
                  <a:srgbClr val="002AB0"/>
                </a:solidFill>
                <a:latin typeface="Tahoma" panose="020B0604030504040204" pitchFamily="34" charset="0"/>
              </a:defRPr>
            </a:lvl3pPr>
            <a:lvl4pPr marL="1600200" indent="-228600">
              <a:defRPr sz="2000">
                <a:solidFill>
                  <a:srgbClr val="002AB0"/>
                </a:solidFill>
                <a:latin typeface="Tahoma" panose="020B0604030504040204" pitchFamily="34" charset="0"/>
              </a:defRPr>
            </a:lvl4pPr>
            <a:lvl5pPr marL="2057400" indent="-228600">
              <a:defRPr sz="2000">
                <a:solidFill>
                  <a:srgbClr val="002AB0"/>
                </a:solidFill>
                <a:latin typeface="Tahoma" panose="020B0604030504040204" pitchFamily="34" charset="0"/>
              </a:defRPr>
            </a:lvl5pPr>
            <a:lvl6pPr marL="2514600" indent="-228600" algn="ctr" eaLnBrk="0" fontAlgn="base" hangingPunct="0">
              <a:lnSpc>
                <a:spcPct val="90000"/>
              </a:lnSpc>
              <a:spcBef>
                <a:spcPct val="30000"/>
              </a:spcBef>
              <a:spcAft>
                <a:spcPct val="0"/>
              </a:spcAft>
              <a:buClr>
                <a:schemeClr val="tx2"/>
              </a:buClr>
              <a:buFont typeface="Monotype Sorts" pitchFamily="2" charset="2"/>
              <a:buChar char="n"/>
              <a:defRPr sz="2000">
                <a:solidFill>
                  <a:srgbClr val="002AB0"/>
                </a:solidFill>
                <a:latin typeface="Tahoma" panose="020B0604030504040204" pitchFamily="34" charset="0"/>
              </a:defRPr>
            </a:lvl6pPr>
            <a:lvl7pPr marL="2971800" indent="-228600" algn="ctr" eaLnBrk="0" fontAlgn="base" hangingPunct="0">
              <a:lnSpc>
                <a:spcPct val="90000"/>
              </a:lnSpc>
              <a:spcBef>
                <a:spcPct val="30000"/>
              </a:spcBef>
              <a:spcAft>
                <a:spcPct val="0"/>
              </a:spcAft>
              <a:buClr>
                <a:schemeClr val="tx2"/>
              </a:buClr>
              <a:buFont typeface="Monotype Sorts" pitchFamily="2" charset="2"/>
              <a:buChar char="n"/>
              <a:defRPr sz="2000">
                <a:solidFill>
                  <a:srgbClr val="002AB0"/>
                </a:solidFill>
                <a:latin typeface="Tahoma" panose="020B0604030504040204" pitchFamily="34" charset="0"/>
              </a:defRPr>
            </a:lvl7pPr>
            <a:lvl8pPr marL="3429000" indent="-228600" algn="ctr" eaLnBrk="0" fontAlgn="base" hangingPunct="0">
              <a:lnSpc>
                <a:spcPct val="90000"/>
              </a:lnSpc>
              <a:spcBef>
                <a:spcPct val="30000"/>
              </a:spcBef>
              <a:spcAft>
                <a:spcPct val="0"/>
              </a:spcAft>
              <a:buClr>
                <a:schemeClr val="tx2"/>
              </a:buClr>
              <a:buFont typeface="Monotype Sorts" pitchFamily="2" charset="2"/>
              <a:buChar char="n"/>
              <a:defRPr sz="2000">
                <a:solidFill>
                  <a:srgbClr val="002AB0"/>
                </a:solidFill>
                <a:latin typeface="Tahoma" panose="020B0604030504040204" pitchFamily="34" charset="0"/>
              </a:defRPr>
            </a:lvl8pPr>
            <a:lvl9pPr marL="3886200" indent="-228600" algn="ctr" eaLnBrk="0" fontAlgn="base" hangingPunct="0">
              <a:lnSpc>
                <a:spcPct val="90000"/>
              </a:lnSpc>
              <a:spcBef>
                <a:spcPct val="30000"/>
              </a:spcBef>
              <a:spcAft>
                <a:spcPct val="0"/>
              </a:spcAft>
              <a:buClr>
                <a:schemeClr val="tx2"/>
              </a:buClr>
              <a:buFont typeface="Monotype Sorts" pitchFamily="2" charset="2"/>
              <a:buChar char="n"/>
              <a:defRPr sz="2000">
                <a:solidFill>
                  <a:srgbClr val="002AB0"/>
                </a:solidFill>
                <a:latin typeface="Tahoma" panose="020B0604030504040204" pitchFamily="34" charset="0"/>
              </a:defRPr>
            </a:lvl9pPr>
          </a:lstStyle>
          <a:p>
            <a:pPr eaLnBrk="1" hangingPunct="1">
              <a:spcBef>
                <a:spcPct val="50000"/>
              </a:spcBef>
              <a:defRPr/>
            </a:pPr>
            <a:fld id="{43B9239D-7EFD-42A7-AC9A-161D37548D0C}" type="slidenum">
              <a:rPr lang="en-US" altLang="es-ES" sz="1000" b="1" smtClean="0">
                <a:solidFill>
                  <a:schemeClr val="accent2"/>
                </a:solidFill>
                <a:latin typeface="Arial" panose="020B0604020202020204" pitchFamily="34" charset="0"/>
              </a:rPr>
              <a:pPr eaLnBrk="1" hangingPunct="1">
                <a:spcBef>
                  <a:spcPct val="50000"/>
                </a:spcBef>
                <a:defRPr/>
              </a:pPr>
              <a:t>‹Nº›</a:t>
            </a:fld>
            <a:endParaRPr lang="en-US" altLang="es-ES" sz="1000" b="1" smtClean="0">
              <a:solidFill>
                <a:schemeClr val="accent2"/>
              </a:solidFill>
              <a:latin typeface="Arial" panose="020B0604020202020204" pitchFamily="34" charset="0"/>
            </a:endParaRPr>
          </a:p>
        </p:txBody>
      </p:sp>
      <p:sp>
        <p:nvSpPr>
          <p:cNvPr id="1033" name="Rectangle 41"/>
          <p:cNvSpPr>
            <a:spLocks noChangeArrowheads="1"/>
          </p:cNvSpPr>
          <p:nvPr userDrawn="1"/>
        </p:nvSpPr>
        <p:spPr bwMode="auto">
          <a:xfrm>
            <a:off x="395288" y="6605588"/>
            <a:ext cx="8748712" cy="252412"/>
          </a:xfrm>
          <a:prstGeom prst="rect">
            <a:avLst/>
          </a:prstGeom>
          <a:solidFill>
            <a:srgbClr val="FFD93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gn="ctr">
              <a:lnSpc>
                <a:spcPct val="90000"/>
              </a:lnSpc>
              <a:spcBef>
                <a:spcPct val="30000"/>
              </a:spcBef>
              <a:buClr>
                <a:schemeClr val="tx2"/>
              </a:buClr>
              <a:buFont typeface="Monotype Sorts" pitchFamily="2" charset="2"/>
              <a:buChar char="n"/>
              <a:defRPr sz="2000">
                <a:solidFill>
                  <a:srgbClr val="002AB0"/>
                </a:solidFill>
                <a:latin typeface="Tahoma" panose="020B0604030504040204" pitchFamily="34" charset="0"/>
              </a:defRPr>
            </a:lvl1pPr>
            <a:lvl2pPr marL="742950" indent="-285750" algn="ctr">
              <a:lnSpc>
                <a:spcPct val="90000"/>
              </a:lnSpc>
              <a:spcBef>
                <a:spcPct val="30000"/>
              </a:spcBef>
              <a:buClr>
                <a:schemeClr val="tx2"/>
              </a:buClr>
              <a:buFont typeface="Monotype Sorts" pitchFamily="2" charset="2"/>
              <a:buChar char="n"/>
              <a:defRPr sz="2000">
                <a:solidFill>
                  <a:srgbClr val="002AB0"/>
                </a:solidFill>
                <a:latin typeface="Tahoma" panose="020B0604030504040204" pitchFamily="34" charset="0"/>
              </a:defRPr>
            </a:lvl2pPr>
            <a:lvl3pPr marL="1143000" indent="-228600" algn="ctr">
              <a:lnSpc>
                <a:spcPct val="90000"/>
              </a:lnSpc>
              <a:spcBef>
                <a:spcPct val="30000"/>
              </a:spcBef>
              <a:buClr>
                <a:schemeClr val="tx2"/>
              </a:buClr>
              <a:buFont typeface="Monotype Sorts" pitchFamily="2" charset="2"/>
              <a:buChar char="n"/>
              <a:defRPr sz="2000">
                <a:solidFill>
                  <a:srgbClr val="002AB0"/>
                </a:solidFill>
                <a:latin typeface="Tahoma" panose="020B0604030504040204" pitchFamily="34" charset="0"/>
              </a:defRPr>
            </a:lvl3pPr>
            <a:lvl4pPr marL="1600200" indent="-228600" algn="ctr">
              <a:lnSpc>
                <a:spcPct val="90000"/>
              </a:lnSpc>
              <a:spcBef>
                <a:spcPct val="30000"/>
              </a:spcBef>
              <a:buClr>
                <a:schemeClr val="tx2"/>
              </a:buClr>
              <a:buFont typeface="Monotype Sorts" pitchFamily="2" charset="2"/>
              <a:buChar char="n"/>
              <a:defRPr sz="2000">
                <a:solidFill>
                  <a:srgbClr val="002AB0"/>
                </a:solidFill>
                <a:latin typeface="Tahoma" panose="020B0604030504040204" pitchFamily="34" charset="0"/>
              </a:defRPr>
            </a:lvl4pPr>
            <a:lvl5pPr marL="2057400" indent="-228600" algn="ctr">
              <a:lnSpc>
                <a:spcPct val="90000"/>
              </a:lnSpc>
              <a:spcBef>
                <a:spcPct val="30000"/>
              </a:spcBef>
              <a:buClr>
                <a:schemeClr val="tx2"/>
              </a:buClr>
              <a:buFont typeface="Monotype Sorts" pitchFamily="2" charset="2"/>
              <a:buChar char="n"/>
              <a:defRPr sz="2000">
                <a:solidFill>
                  <a:srgbClr val="002AB0"/>
                </a:solidFill>
                <a:latin typeface="Tahoma" panose="020B0604030504040204" pitchFamily="34" charset="0"/>
              </a:defRPr>
            </a:lvl5pPr>
            <a:lvl6pPr marL="2514600" indent="-228600" algn="ctr" eaLnBrk="0" fontAlgn="base" hangingPunct="0">
              <a:lnSpc>
                <a:spcPct val="90000"/>
              </a:lnSpc>
              <a:spcBef>
                <a:spcPct val="30000"/>
              </a:spcBef>
              <a:spcAft>
                <a:spcPct val="0"/>
              </a:spcAft>
              <a:buClr>
                <a:schemeClr val="tx2"/>
              </a:buClr>
              <a:buFont typeface="Monotype Sorts" pitchFamily="2" charset="2"/>
              <a:buChar char="n"/>
              <a:defRPr sz="2000">
                <a:solidFill>
                  <a:srgbClr val="002AB0"/>
                </a:solidFill>
                <a:latin typeface="Tahoma" panose="020B0604030504040204" pitchFamily="34" charset="0"/>
              </a:defRPr>
            </a:lvl6pPr>
            <a:lvl7pPr marL="2971800" indent="-228600" algn="ctr" eaLnBrk="0" fontAlgn="base" hangingPunct="0">
              <a:lnSpc>
                <a:spcPct val="90000"/>
              </a:lnSpc>
              <a:spcBef>
                <a:spcPct val="30000"/>
              </a:spcBef>
              <a:spcAft>
                <a:spcPct val="0"/>
              </a:spcAft>
              <a:buClr>
                <a:schemeClr val="tx2"/>
              </a:buClr>
              <a:buFont typeface="Monotype Sorts" pitchFamily="2" charset="2"/>
              <a:buChar char="n"/>
              <a:defRPr sz="2000">
                <a:solidFill>
                  <a:srgbClr val="002AB0"/>
                </a:solidFill>
                <a:latin typeface="Tahoma" panose="020B0604030504040204" pitchFamily="34" charset="0"/>
              </a:defRPr>
            </a:lvl7pPr>
            <a:lvl8pPr marL="3429000" indent="-228600" algn="ctr" eaLnBrk="0" fontAlgn="base" hangingPunct="0">
              <a:lnSpc>
                <a:spcPct val="90000"/>
              </a:lnSpc>
              <a:spcBef>
                <a:spcPct val="30000"/>
              </a:spcBef>
              <a:spcAft>
                <a:spcPct val="0"/>
              </a:spcAft>
              <a:buClr>
                <a:schemeClr val="tx2"/>
              </a:buClr>
              <a:buFont typeface="Monotype Sorts" pitchFamily="2" charset="2"/>
              <a:buChar char="n"/>
              <a:defRPr sz="2000">
                <a:solidFill>
                  <a:srgbClr val="002AB0"/>
                </a:solidFill>
                <a:latin typeface="Tahoma" panose="020B0604030504040204" pitchFamily="34" charset="0"/>
              </a:defRPr>
            </a:lvl8pPr>
            <a:lvl9pPr marL="3886200" indent="-228600" algn="ctr" eaLnBrk="0" fontAlgn="base" hangingPunct="0">
              <a:lnSpc>
                <a:spcPct val="90000"/>
              </a:lnSpc>
              <a:spcBef>
                <a:spcPct val="30000"/>
              </a:spcBef>
              <a:spcAft>
                <a:spcPct val="0"/>
              </a:spcAft>
              <a:buClr>
                <a:schemeClr val="tx2"/>
              </a:buClr>
              <a:buFont typeface="Monotype Sorts" pitchFamily="2" charset="2"/>
              <a:buChar char="n"/>
              <a:defRPr sz="2000">
                <a:solidFill>
                  <a:srgbClr val="002AB0"/>
                </a:solidFill>
                <a:latin typeface="Tahoma" panose="020B0604030504040204" pitchFamily="34" charset="0"/>
              </a:defRPr>
            </a:lvl9pPr>
          </a:lstStyle>
          <a:p>
            <a:pPr>
              <a:buFont typeface="Monotype Sorts" pitchFamily="2" charset="2"/>
              <a:buNone/>
              <a:defRPr/>
            </a:pPr>
            <a:r>
              <a:rPr lang="es-ES" altLang="en-US" sz="1000" smtClean="0"/>
              <a:t>Universidad de Huelva. Dpto. de Ingeniería Electrónica, Sistemas Informáticos y Automática</a:t>
            </a:r>
          </a:p>
        </p:txBody>
      </p:sp>
      <p:pic>
        <p:nvPicPr>
          <p:cNvPr id="1034" name="10 Imagen" descr="escudo uni.JPG"/>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7827963" y="158750"/>
            <a:ext cx="877887" cy="108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119" r:id="rId1"/>
    <p:sldLayoutId id="2147484120" r:id="rId2"/>
  </p:sldLayoutIdLst>
  <p:timing>
    <p:tnLst>
      <p:par>
        <p:cTn id="1" dur="indefinite" restart="never" nodeType="tmRoot"/>
      </p:par>
    </p:tnLst>
  </p:timing>
  <p:hf sldNum="0" hdr="0" dt="0"/>
  <p:txStyles>
    <p:titleStyle>
      <a:lvl1pPr algn="l" rtl="0" eaLnBrk="0" fontAlgn="base" hangingPunct="0">
        <a:spcBef>
          <a:spcPct val="0"/>
        </a:spcBef>
        <a:spcAft>
          <a:spcPct val="0"/>
        </a:spcAft>
        <a:defRPr sz="2800" b="1">
          <a:solidFill>
            <a:schemeClr val="tx2"/>
          </a:solidFill>
          <a:latin typeface="+mj-lt"/>
          <a:ea typeface="+mj-ea"/>
          <a:cs typeface="+mj-cs"/>
        </a:defRPr>
      </a:lvl1pPr>
      <a:lvl2pPr algn="l" rtl="0" eaLnBrk="0" fontAlgn="base" hangingPunct="0">
        <a:spcBef>
          <a:spcPct val="0"/>
        </a:spcBef>
        <a:spcAft>
          <a:spcPct val="0"/>
        </a:spcAft>
        <a:defRPr sz="2800" b="1">
          <a:solidFill>
            <a:schemeClr val="tx2"/>
          </a:solidFill>
          <a:latin typeface="Arial" charset="0"/>
        </a:defRPr>
      </a:lvl2pPr>
      <a:lvl3pPr algn="l" rtl="0" eaLnBrk="0" fontAlgn="base" hangingPunct="0">
        <a:spcBef>
          <a:spcPct val="0"/>
        </a:spcBef>
        <a:spcAft>
          <a:spcPct val="0"/>
        </a:spcAft>
        <a:defRPr sz="2800" b="1">
          <a:solidFill>
            <a:schemeClr val="tx2"/>
          </a:solidFill>
          <a:latin typeface="Arial" charset="0"/>
        </a:defRPr>
      </a:lvl3pPr>
      <a:lvl4pPr algn="l" rtl="0" eaLnBrk="0" fontAlgn="base" hangingPunct="0">
        <a:spcBef>
          <a:spcPct val="0"/>
        </a:spcBef>
        <a:spcAft>
          <a:spcPct val="0"/>
        </a:spcAft>
        <a:defRPr sz="2800" b="1">
          <a:solidFill>
            <a:schemeClr val="tx2"/>
          </a:solidFill>
          <a:latin typeface="Arial" charset="0"/>
        </a:defRPr>
      </a:lvl4pPr>
      <a:lvl5pPr algn="l" rtl="0" eaLnBrk="0" fontAlgn="base" hangingPunct="0">
        <a:spcBef>
          <a:spcPct val="0"/>
        </a:spcBef>
        <a:spcAft>
          <a:spcPct val="0"/>
        </a:spcAft>
        <a:defRPr sz="2800" b="1">
          <a:solidFill>
            <a:schemeClr val="tx2"/>
          </a:solidFill>
          <a:latin typeface="Arial" charset="0"/>
        </a:defRPr>
      </a:lvl5pPr>
      <a:lvl6pPr marL="457200" algn="l" rtl="0" fontAlgn="base">
        <a:spcBef>
          <a:spcPct val="0"/>
        </a:spcBef>
        <a:spcAft>
          <a:spcPct val="0"/>
        </a:spcAft>
        <a:defRPr sz="2800" b="1">
          <a:solidFill>
            <a:schemeClr val="tx2"/>
          </a:solidFill>
          <a:latin typeface="Arial" charset="0"/>
        </a:defRPr>
      </a:lvl6pPr>
      <a:lvl7pPr marL="914400" algn="l" rtl="0" fontAlgn="base">
        <a:spcBef>
          <a:spcPct val="0"/>
        </a:spcBef>
        <a:spcAft>
          <a:spcPct val="0"/>
        </a:spcAft>
        <a:defRPr sz="2800" b="1">
          <a:solidFill>
            <a:schemeClr val="tx2"/>
          </a:solidFill>
          <a:latin typeface="Arial" charset="0"/>
        </a:defRPr>
      </a:lvl7pPr>
      <a:lvl8pPr marL="1371600" algn="l" rtl="0" fontAlgn="base">
        <a:spcBef>
          <a:spcPct val="0"/>
        </a:spcBef>
        <a:spcAft>
          <a:spcPct val="0"/>
        </a:spcAft>
        <a:defRPr sz="2800" b="1">
          <a:solidFill>
            <a:schemeClr val="tx2"/>
          </a:solidFill>
          <a:latin typeface="Arial" charset="0"/>
        </a:defRPr>
      </a:lvl8pPr>
      <a:lvl9pPr marL="1828800" algn="l" rtl="0" fontAlgn="base">
        <a:spcBef>
          <a:spcPct val="0"/>
        </a:spcBef>
        <a:spcAft>
          <a:spcPct val="0"/>
        </a:spcAft>
        <a:defRPr sz="2800" b="1">
          <a:solidFill>
            <a:schemeClr val="tx2"/>
          </a:solidFill>
          <a:latin typeface="Arial" charset="0"/>
        </a:defRPr>
      </a:lvl9pPr>
    </p:titleStyle>
    <p:bodyStyle>
      <a:lvl1pPr marL="342900" indent="-342900" algn="just" rtl="0" eaLnBrk="0" fontAlgn="base" hangingPunct="0">
        <a:spcBef>
          <a:spcPct val="50000"/>
        </a:spcBef>
        <a:spcAft>
          <a:spcPct val="0"/>
        </a:spcAft>
        <a:buClr>
          <a:schemeClr val="tx2"/>
        </a:buClr>
        <a:buSzPct val="70000"/>
        <a:buFont typeface="Wingdings" panose="05000000000000000000" pitchFamily="2" charset="2"/>
        <a:buChar char="l"/>
        <a:defRPr sz="3000">
          <a:solidFill>
            <a:srgbClr val="002AB0"/>
          </a:solidFill>
          <a:latin typeface="+mn-lt"/>
          <a:ea typeface="+mn-ea"/>
          <a:cs typeface="+mn-cs"/>
        </a:defRPr>
      </a:lvl1pPr>
      <a:lvl2pPr marL="692150" indent="-347663" algn="l" rtl="0" eaLnBrk="0" fontAlgn="base" hangingPunct="0">
        <a:spcBef>
          <a:spcPct val="20000"/>
        </a:spcBef>
        <a:spcAft>
          <a:spcPct val="0"/>
        </a:spcAft>
        <a:buClr>
          <a:schemeClr val="accent2"/>
        </a:buClr>
        <a:buSzPct val="70000"/>
        <a:buFont typeface="Wingdings" panose="05000000000000000000" pitchFamily="2" charset="2"/>
        <a:buChar char="l"/>
        <a:defRPr sz="2600">
          <a:solidFill>
            <a:srgbClr val="002AB0"/>
          </a:solidFill>
          <a:latin typeface="+mn-lt"/>
        </a:defRPr>
      </a:lvl2pPr>
      <a:lvl3pPr marL="987425" indent="-293688" algn="l" rtl="0" eaLnBrk="0" fontAlgn="base" hangingPunct="0">
        <a:spcBef>
          <a:spcPct val="20000"/>
        </a:spcBef>
        <a:spcAft>
          <a:spcPct val="0"/>
        </a:spcAft>
        <a:buClr>
          <a:schemeClr val="accent1"/>
        </a:buClr>
        <a:buSzPct val="70000"/>
        <a:buFont typeface="Wingdings" panose="05000000000000000000" pitchFamily="2" charset="2"/>
        <a:buChar char="l"/>
        <a:defRPr sz="2300">
          <a:solidFill>
            <a:srgbClr val="002AB0"/>
          </a:solidFill>
          <a:latin typeface="+mn-lt"/>
        </a:defRPr>
      </a:lvl3pPr>
      <a:lvl4pPr marL="1281113" indent="-292100" algn="l" rtl="0" eaLnBrk="0" fontAlgn="base" hangingPunct="0">
        <a:spcBef>
          <a:spcPct val="20000"/>
        </a:spcBef>
        <a:spcAft>
          <a:spcPct val="0"/>
        </a:spcAft>
        <a:buClr>
          <a:schemeClr val="tx2"/>
        </a:buClr>
        <a:buSzPct val="75000"/>
        <a:buFont typeface="Wingdings" panose="05000000000000000000" pitchFamily="2" charset="2"/>
        <a:buChar char="§"/>
        <a:defRPr sz="2000">
          <a:solidFill>
            <a:srgbClr val="002AB0"/>
          </a:solidFill>
          <a:latin typeface="+mn-lt"/>
        </a:defRPr>
      </a:lvl4pPr>
      <a:lvl5pPr marL="1598613" indent="-315913" algn="l" rtl="0" eaLnBrk="0" fontAlgn="base" hangingPunct="0">
        <a:spcBef>
          <a:spcPct val="20000"/>
        </a:spcBef>
        <a:spcAft>
          <a:spcPct val="0"/>
        </a:spcAft>
        <a:buClr>
          <a:schemeClr val="folHlink"/>
        </a:buClr>
        <a:buSzPct val="80000"/>
        <a:buFont typeface="Wingdings" panose="05000000000000000000" pitchFamily="2" charset="2"/>
        <a:buChar char="§"/>
        <a:defRPr sz="2000">
          <a:solidFill>
            <a:srgbClr val="002AB0"/>
          </a:solidFill>
          <a:latin typeface="+mn-lt"/>
        </a:defRPr>
      </a:lvl5pPr>
      <a:lvl6pPr marL="2055813" indent="-315913" algn="l" rtl="0" fontAlgn="base">
        <a:spcBef>
          <a:spcPct val="20000"/>
        </a:spcBef>
        <a:spcAft>
          <a:spcPct val="0"/>
        </a:spcAft>
        <a:buClr>
          <a:schemeClr val="folHlink"/>
        </a:buClr>
        <a:buSzPct val="80000"/>
        <a:buFont typeface="Wingdings" pitchFamily="2" charset="2"/>
        <a:buChar char="§"/>
        <a:defRPr sz="2000">
          <a:solidFill>
            <a:srgbClr val="002AB0"/>
          </a:solidFill>
          <a:latin typeface="+mn-lt"/>
        </a:defRPr>
      </a:lvl6pPr>
      <a:lvl7pPr marL="2513013" indent="-315913" algn="l" rtl="0" fontAlgn="base">
        <a:spcBef>
          <a:spcPct val="20000"/>
        </a:spcBef>
        <a:spcAft>
          <a:spcPct val="0"/>
        </a:spcAft>
        <a:buClr>
          <a:schemeClr val="folHlink"/>
        </a:buClr>
        <a:buSzPct val="80000"/>
        <a:buFont typeface="Wingdings" pitchFamily="2" charset="2"/>
        <a:buChar char="§"/>
        <a:defRPr sz="2000">
          <a:solidFill>
            <a:srgbClr val="002AB0"/>
          </a:solidFill>
          <a:latin typeface="+mn-lt"/>
        </a:defRPr>
      </a:lvl7pPr>
      <a:lvl8pPr marL="2970213" indent="-315913" algn="l" rtl="0" fontAlgn="base">
        <a:spcBef>
          <a:spcPct val="20000"/>
        </a:spcBef>
        <a:spcAft>
          <a:spcPct val="0"/>
        </a:spcAft>
        <a:buClr>
          <a:schemeClr val="folHlink"/>
        </a:buClr>
        <a:buSzPct val="80000"/>
        <a:buFont typeface="Wingdings" pitchFamily="2" charset="2"/>
        <a:buChar char="§"/>
        <a:defRPr sz="2000">
          <a:solidFill>
            <a:srgbClr val="002AB0"/>
          </a:solidFill>
          <a:latin typeface="+mn-lt"/>
        </a:defRPr>
      </a:lvl8pPr>
      <a:lvl9pPr marL="3427413" indent="-315913" algn="l" rtl="0" fontAlgn="base">
        <a:spcBef>
          <a:spcPct val="20000"/>
        </a:spcBef>
        <a:spcAft>
          <a:spcPct val="0"/>
        </a:spcAft>
        <a:buClr>
          <a:schemeClr val="folHlink"/>
        </a:buClr>
        <a:buSzPct val="80000"/>
        <a:buFont typeface="Wingdings" pitchFamily="2" charset="2"/>
        <a:buChar char="§"/>
        <a:defRPr sz="2000">
          <a:solidFill>
            <a:srgbClr val="002AB0"/>
          </a:solidFill>
          <a:latin typeface="+mn-lt"/>
        </a:defRPr>
      </a:lvl9pPr>
    </p:bodyStyle>
    <p:otherStyle>
      <a:defPPr>
        <a:defRPr lang="es-ES_trad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 Id="rId9" Type="http://schemas.openxmlformats.org/officeDocument/2006/relationships/image" Target="../media/image16.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www.hackster.io/i-and-myself/arduino-kitchen-timer-db8ba6" TargetMode="External"/><Relationship Id="rId7"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hyperlink" Target="https://create.arduino.cc/projecthub/Aritro/security-access-using-rfid-reader-f7c746" TargetMode="External"/></Relationships>
</file>

<file path=ppt/slides/_rels/slide21.xml.rels><?xml version="1.0" encoding="UTF-8" standalone="yes"?>
<Relationships xmlns="http://schemas.openxmlformats.org/package/2006/relationships"><Relationship Id="rId3" Type="http://schemas.openxmlformats.org/officeDocument/2006/relationships/hyperlink" Target="https://create.arduino.cc/projecthub/WesleyCMD/mind-control-drone"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3" Type="http://schemas.openxmlformats.org/officeDocument/2006/relationships/hyperlink" Target="https://create.arduino.cc/projecthub/samanfern/bluetooth-controlled-car-d5d9ca"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141.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143.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147.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hyperlink" Target="https://www.tinkercad.com/" TargetMode="External"/><Relationship Id="rId2" Type="http://schemas.openxmlformats.org/officeDocument/2006/relationships/notesSlide" Target="../notesSlides/notesSlide73.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ctrTitle"/>
          </p:nvPr>
        </p:nvSpPr>
        <p:spPr>
          <a:noFill/>
          <a:extLst>
            <a:ext uri="{909E8E84-426E-40DD-AFC4-6F175D3DCCD1}">
              <a14:hiddenFill xmlns:a14="http://schemas.microsoft.com/office/drawing/2010/main">
                <a:solidFill>
                  <a:srgbClr val="FFD939"/>
                </a:solidFill>
              </a14:hiddenFill>
            </a:ext>
          </a:extLst>
        </p:spPr>
        <p:txBody>
          <a:bodyPr/>
          <a:lstStyle/>
          <a:p>
            <a:pPr eaLnBrk="1" hangingPunct="1"/>
            <a:r>
              <a:rPr lang="en-US" altLang="es-ES" sz="3200" dirty="0" err="1" smtClean="0"/>
              <a:t>Arquitectura</a:t>
            </a:r>
            <a:r>
              <a:rPr lang="en-US" altLang="es-ES" sz="3200" dirty="0" smtClean="0"/>
              <a:t> de </a:t>
            </a:r>
            <a:r>
              <a:rPr lang="en-US" altLang="es-ES" sz="3200" dirty="0" err="1" smtClean="0"/>
              <a:t>Computadores</a:t>
            </a:r>
            <a:endParaRPr lang="es-ES" altLang="es-ES" dirty="0" smtClean="0"/>
          </a:p>
        </p:txBody>
      </p:sp>
      <p:sp>
        <p:nvSpPr>
          <p:cNvPr id="6147" name="Rectangle 3"/>
          <p:cNvSpPr>
            <a:spLocks noGrp="1" noChangeArrowheads="1"/>
          </p:cNvSpPr>
          <p:nvPr>
            <p:ph type="subTitle" idx="1"/>
          </p:nvPr>
        </p:nvSpPr>
        <p:spPr>
          <a:xfrm>
            <a:off x="669925" y="3049588"/>
            <a:ext cx="6427788" cy="2362200"/>
          </a:xfrm>
        </p:spPr>
        <p:txBody>
          <a:bodyPr/>
          <a:lstStyle/>
          <a:p>
            <a:pPr eaLnBrk="1" hangingPunct="1"/>
            <a:r>
              <a:rPr lang="en-US" altLang="es-ES" sz="2800" dirty="0" err="1" smtClean="0"/>
              <a:t>Introducción</a:t>
            </a:r>
            <a:r>
              <a:rPr lang="en-US" altLang="es-ES" sz="2800" dirty="0" smtClean="0"/>
              <a:t> a Arduino</a:t>
            </a:r>
          </a:p>
        </p:txBody>
      </p:sp>
      <p:sp>
        <p:nvSpPr>
          <p:cNvPr id="6148" name="Text Box 4"/>
          <p:cNvSpPr txBox="1">
            <a:spLocks noChangeArrowheads="1"/>
          </p:cNvSpPr>
          <p:nvPr/>
        </p:nvSpPr>
        <p:spPr bwMode="auto">
          <a:xfrm>
            <a:off x="1571625" y="4903788"/>
            <a:ext cx="5524500" cy="725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92075" tIns="46038" rIns="92075" bIns="46038">
            <a:spAutoFit/>
          </a:bodyPr>
          <a:lstStyle>
            <a:lvl1pPr marL="285750" indent="-285750">
              <a:defRPr sz="2000">
                <a:solidFill>
                  <a:srgbClr val="002AB0"/>
                </a:solidFill>
                <a:latin typeface="Tahoma" panose="020B0604030504040204" pitchFamily="34" charset="0"/>
              </a:defRPr>
            </a:lvl1pPr>
            <a:lvl2pPr marL="742950" indent="-285750">
              <a:defRPr sz="2000">
                <a:solidFill>
                  <a:srgbClr val="002AB0"/>
                </a:solidFill>
                <a:latin typeface="Tahoma" panose="020B0604030504040204" pitchFamily="34" charset="0"/>
              </a:defRPr>
            </a:lvl2pPr>
            <a:lvl3pPr marL="1143000" indent="-228600">
              <a:defRPr sz="2000">
                <a:solidFill>
                  <a:srgbClr val="002AB0"/>
                </a:solidFill>
                <a:latin typeface="Tahoma" panose="020B0604030504040204" pitchFamily="34" charset="0"/>
              </a:defRPr>
            </a:lvl3pPr>
            <a:lvl4pPr marL="1600200" indent="-228600">
              <a:defRPr sz="2000">
                <a:solidFill>
                  <a:srgbClr val="002AB0"/>
                </a:solidFill>
                <a:latin typeface="Tahoma" panose="020B0604030504040204" pitchFamily="34" charset="0"/>
              </a:defRPr>
            </a:lvl4pPr>
            <a:lvl5pPr marL="2057400" indent="-228600">
              <a:defRPr sz="2000">
                <a:solidFill>
                  <a:srgbClr val="002AB0"/>
                </a:solidFill>
                <a:latin typeface="Tahoma" panose="020B0604030504040204" pitchFamily="34" charset="0"/>
              </a:defRPr>
            </a:lvl5pPr>
            <a:lvl6pPr marL="2514600" indent="-228600" eaLnBrk="0" fontAlgn="base" hangingPunct="0">
              <a:spcBef>
                <a:spcPct val="0"/>
              </a:spcBef>
              <a:spcAft>
                <a:spcPct val="0"/>
              </a:spcAft>
              <a:defRPr sz="2000">
                <a:solidFill>
                  <a:srgbClr val="002AB0"/>
                </a:solidFill>
                <a:latin typeface="Tahoma" panose="020B0604030504040204" pitchFamily="34" charset="0"/>
              </a:defRPr>
            </a:lvl6pPr>
            <a:lvl7pPr marL="2971800" indent="-228600" eaLnBrk="0" fontAlgn="base" hangingPunct="0">
              <a:spcBef>
                <a:spcPct val="0"/>
              </a:spcBef>
              <a:spcAft>
                <a:spcPct val="0"/>
              </a:spcAft>
              <a:defRPr sz="2000">
                <a:solidFill>
                  <a:srgbClr val="002AB0"/>
                </a:solidFill>
                <a:latin typeface="Tahoma" panose="020B0604030504040204" pitchFamily="34" charset="0"/>
              </a:defRPr>
            </a:lvl7pPr>
            <a:lvl8pPr marL="3429000" indent="-228600" eaLnBrk="0" fontAlgn="base" hangingPunct="0">
              <a:spcBef>
                <a:spcPct val="0"/>
              </a:spcBef>
              <a:spcAft>
                <a:spcPct val="0"/>
              </a:spcAft>
              <a:defRPr sz="2000">
                <a:solidFill>
                  <a:srgbClr val="002AB0"/>
                </a:solidFill>
                <a:latin typeface="Tahoma" panose="020B0604030504040204" pitchFamily="34" charset="0"/>
              </a:defRPr>
            </a:lvl8pPr>
            <a:lvl9pPr marL="3886200" indent="-228600" eaLnBrk="0" fontAlgn="base" hangingPunct="0">
              <a:spcBef>
                <a:spcPct val="0"/>
              </a:spcBef>
              <a:spcAft>
                <a:spcPct val="0"/>
              </a:spcAft>
              <a:defRPr sz="2000">
                <a:solidFill>
                  <a:srgbClr val="002AB0"/>
                </a:solidFill>
                <a:latin typeface="Tahoma" panose="020B0604030504040204" pitchFamily="34" charset="0"/>
              </a:defRPr>
            </a:lvl9pPr>
          </a:lstStyle>
          <a:p>
            <a:pPr algn="r">
              <a:lnSpc>
                <a:spcPct val="90000"/>
              </a:lnSpc>
              <a:spcBef>
                <a:spcPct val="50000"/>
              </a:spcBef>
              <a:buClr>
                <a:schemeClr val="tx2"/>
              </a:buClr>
              <a:buFont typeface="Monotype Sorts" pitchFamily="2" charset="2"/>
              <a:buNone/>
            </a:pPr>
            <a:r>
              <a:rPr lang="en-GB" altLang="es-ES" sz="1800" b="1">
                <a:solidFill>
                  <a:schemeClr val="tx1"/>
                </a:solidFill>
                <a:latin typeface="Times New Roman" panose="02020603050405020304" pitchFamily="18" charset="0"/>
              </a:rPr>
              <a:t>Juan Ríos Gutiérrez</a:t>
            </a:r>
          </a:p>
          <a:p>
            <a:pPr algn="r">
              <a:lnSpc>
                <a:spcPct val="90000"/>
              </a:lnSpc>
              <a:spcBef>
                <a:spcPct val="50000"/>
              </a:spcBef>
              <a:buClr>
                <a:schemeClr val="tx2"/>
              </a:buClr>
              <a:buFont typeface="Monotype Sorts" pitchFamily="2" charset="2"/>
              <a:buNone/>
            </a:pPr>
            <a:r>
              <a:rPr lang="en-GB" altLang="es-ES" sz="1800" b="1">
                <a:solidFill>
                  <a:schemeClr val="tx1"/>
                </a:solidFill>
                <a:latin typeface="Times New Roman" panose="02020603050405020304" pitchFamily="18" charset="0"/>
              </a:rPr>
              <a:t>rios@uhu.es</a:t>
            </a:r>
          </a:p>
        </p:txBody>
      </p:sp>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1 Título"/>
          <p:cNvSpPr>
            <a:spLocks noGrp="1"/>
          </p:cNvSpPr>
          <p:nvPr>
            <p:ph type="title"/>
          </p:nvPr>
        </p:nvSpPr>
        <p:spPr/>
        <p:txBody>
          <a:bodyPr/>
          <a:lstStyle/>
          <a:p>
            <a:r>
              <a:rPr lang="es-ES_tradnl" altLang="es-ES" dirty="0" smtClean="0"/>
              <a:t>1. </a:t>
            </a:r>
            <a:r>
              <a:rPr lang="en-US" altLang="es-ES" dirty="0" err="1" smtClean="0"/>
              <a:t>Qué</a:t>
            </a:r>
            <a:r>
              <a:rPr lang="en-US" altLang="es-ES" dirty="0" smtClean="0"/>
              <a:t> </a:t>
            </a:r>
            <a:r>
              <a:rPr lang="en-US" altLang="es-ES" dirty="0" err="1"/>
              <a:t>es</a:t>
            </a:r>
            <a:r>
              <a:rPr lang="en-US" altLang="es-ES" dirty="0"/>
              <a:t> </a:t>
            </a:r>
            <a:r>
              <a:rPr lang="en-US" altLang="es-ES" dirty="0" smtClean="0"/>
              <a:t>Arduino…</a:t>
            </a:r>
            <a:endParaRPr lang="es-ES_tradnl" altLang="es-ES" dirty="0" smtClean="0"/>
          </a:p>
        </p:txBody>
      </p:sp>
      <p:sp>
        <p:nvSpPr>
          <p:cNvPr id="5123" name="2 Marcador de contenido"/>
          <p:cNvSpPr>
            <a:spLocks noGrp="1"/>
          </p:cNvSpPr>
          <p:nvPr>
            <p:ph idx="1"/>
          </p:nvPr>
        </p:nvSpPr>
        <p:spPr>
          <a:xfrm>
            <a:off x="279400" y="1580249"/>
            <a:ext cx="8435975" cy="4375150"/>
          </a:xfrm>
        </p:spPr>
        <p:txBody>
          <a:bodyPr/>
          <a:lstStyle/>
          <a:p>
            <a:pPr>
              <a:defRPr/>
            </a:pPr>
            <a:r>
              <a:rPr lang="es-ES" altLang="es-ES" sz="2200" dirty="0" smtClean="0"/>
              <a:t>Dada la cantidad de aplicaciones de los sistemas empotrados, los fabricantes de </a:t>
            </a:r>
            <a:r>
              <a:rPr lang="el-GR" altLang="es-ES" sz="2200" dirty="0"/>
              <a:t>μ</a:t>
            </a:r>
            <a:r>
              <a:rPr lang="es-ES" altLang="es-ES" sz="2200" dirty="0" smtClean="0"/>
              <a:t>controladores desarrollan placas y software con las que resulta fácil para los desarrolladores probar y diseñar aplicaciones</a:t>
            </a:r>
          </a:p>
          <a:p>
            <a:pPr>
              <a:defRPr/>
            </a:pPr>
            <a:r>
              <a:rPr lang="es-ES" altLang="es-ES" sz="2200" dirty="0" err="1" smtClean="0"/>
              <a:t>Arduino</a:t>
            </a:r>
            <a:r>
              <a:rPr lang="es-ES" altLang="es-ES" sz="2200" dirty="0" smtClean="0"/>
              <a:t> nace como una iniciativa de hardware y software libre que tiene su origen en una herramienta para estudiantes diseñada en el </a:t>
            </a:r>
            <a:r>
              <a:rPr lang="es-ES" altLang="es-ES" sz="2200" i="1" dirty="0" err="1" smtClean="0"/>
              <a:t>Interaction</a:t>
            </a:r>
            <a:r>
              <a:rPr lang="es-ES" altLang="es-ES" sz="2200" i="1" dirty="0" smtClean="0"/>
              <a:t> </a:t>
            </a:r>
            <a:r>
              <a:rPr lang="es-ES" altLang="es-ES" sz="2200" i="1" dirty="0" err="1" smtClean="0"/>
              <a:t>Design</a:t>
            </a:r>
            <a:r>
              <a:rPr lang="es-ES" altLang="es-ES" sz="2200" i="1" dirty="0" smtClean="0"/>
              <a:t> </a:t>
            </a:r>
            <a:r>
              <a:rPr lang="es-ES" altLang="es-ES" sz="2200" i="1" dirty="0" err="1" smtClean="0"/>
              <a:t>Institute</a:t>
            </a:r>
            <a:r>
              <a:rPr lang="es-ES" altLang="es-ES" sz="2200" i="1" dirty="0" smtClean="0"/>
              <a:t> </a:t>
            </a:r>
            <a:r>
              <a:rPr lang="es-ES" altLang="es-ES" sz="2200" i="1" dirty="0" err="1" smtClean="0"/>
              <a:t>Ivrea</a:t>
            </a:r>
            <a:r>
              <a:rPr lang="es-ES" altLang="es-ES" sz="2200" i="1" dirty="0" smtClean="0"/>
              <a:t> </a:t>
            </a:r>
            <a:r>
              <a:rPr lang="es-ES" altLang="es-ES" sz="2200" dirty="0" smtClean="0"/>
              <a:t>(Italia) en 2003</a:t>
            </a:r>
          </a:p>
          <a:p>
            <a:pPr>
              <a:defRPr/>
            </a:pPr>
            <a:r>
              <a:rPr lang="es-ES" altLang="es-ES" sz="2200" dirty="0" smtClean="0"/>
              <a:t>Hoy día es una compañía que desarrolla hardware y software libre y toda una comunidad internacional de apoyo</a:t>
            </a:r>
          </a:p>
          <a:p>
            <a:pPr>
              <a:defRPr/>
            </a:pPr>
            <a:r>
              <a:rPr lang="es-ES" altLang="es-ES" sz="2200" dirty="0" smtClean="0"/>
              <a:t>Son placas de desarrollo, de diversas características, basadas en </a:t>
            </a:r>
            <a:r>
              <a:rPr lang="el-GR" altLang="es-ES" sz="2200" dirty="0"/>
              <a:t>μ</a:t>
            </a:r>
            <a:r>
              <a:rPr lang="es-ES" altLang="es-ES" sz="2200" dirty="0" smtClean="0"/>
              <a:t>controladores </a:t>
            </a:r>
            <a:r>
              <a:rPr lang="es-ES" altLang="es-ES" sz="2200" dirty="0" err="1" smtClean="0"/>
              <a:t>Atmega</a:t>
            </a:r>
            <a:r>
              <a:rPr lang="es-ES" altLang="es-ES" sz="2200" dirty="0" smtClean="0"/>
              <a:t> de ATMEL (generalmente)</a:t>
            </a:r>
            <a:endParaRPr lang="es-ES_tradnl" altLang="es-ES" sz="2200" dirty="0" smtClean="0"/>
          </a:p>
        </p:txBody>
      </p:sp>
      <p:sp>
        <p:nvSpPr>
          <p:cNvPr id="6" name="Text Box 4"/>
          <p:cNvSpPr txBox="1">
            <a:spLocks noChangeArrowheads="1"/>
          </p:cNvSpPr>
          <p:nvPr/>
        </p:nvSpPr>
        <p:spPr bwMode="auto">
          <a:xfrm>
            <a:off x="250825" y="908050"/>
            <a:ext cx="83534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rgbClr val="002AB0"/>
                </a:solidFill>
                <a:latin typeface="Tahoma" panose="020B0604030504040204" pitchFamily="34" charset="0"/>
              </a:defRPr>
            </a:lvl1pPr>
            <a:lvl2pPr marL="742950" indent="-285750">
              <a:defRPr sz="2000">
                <a:solidFill>
                  <a:srgbClr val="002AB0"/>
                </a:solidFill>
                <a:latin typeface="Tahoma" panose="020B0604030504040204" pitchFamily="34" charset="0"/>
              </a:defRPr>
            </a:lvl2pPr>
            <a:lvl3pPr marL="1143000" indent="-228600">
              <a:defRPr sz="2000">
                <a:solidFill>
                  <a:srgbClr val="002AB0"/>
                </a:solidFill>
                <a:latin typeface="Tahoma" panose="020B0604030504040204" pitchFamily="34" charset="0"/>
              </a:defRPr>
            </a:lvl3pPr>
            <a:lvl4pPr marL="1600200" indent="-228600">
              <a:defRPr sz="2000">
                <a:solidFill>
                  <a:srgbClr val="002AB0"/>
                </a:solidFill>
                <a:latin typeface="Tahoma" panose="020B0604030504040204" pitchFamily="34" charset="0"/>
              </a:defRPr>
            </a:lvl4pPr>
            <a:lvl5pPr marL="2057400" indent="-228600">
              <a:defRPr sz="2000">
                <a:solidFill>
                  <a:srgbClr val="002AB0"/>
                </a:solidFill>
                <a:latin typeface="Tahoma" panose="020B0604030504040204" pitchFamily="34" charset="0"/>
              </a:defRPr>
            </a:lvl5pPr>
            <a:lvl6pPr marL="2514600" indent="-228600" eaLnBrk="0" fontAlgn="base" hangingPunct="0">
              <a:spcBef>
                <a:spcPct val="0"/>
              </a:spcBef>
              <a:spcAft>
                <a:spcPct val="0"/>
              </a:spcAft>
              <a:defRPr sz="2000">
                <a:solidFill>
                  <a:srgbClr val="002AB0"/>
                </a:solidFill>
                <a:latin typeface="Tahoma" panose="020B0604030504040204" pitchFamily="34" charset="0"/>
              </a:defRPr>
            </a:lvl6pPr>
            <a:lvl7pPr marL="2971800" indent="-228600" eaLnBrk="0" fontAlgn="base" hangingPunct="0">
              <a:spcBef>
                <a:spcPct val="0"/>
              </a:spcBef>
              <a:spcAft>
                <a:spcPct val="0"/>
              </a:spcAft>
              <a:defRPr sz="2000">
                <a:solidFill>
                  <a:srgbClr val="002AB0"/>
                </a:solidFill>
                <a:latin typeface="Tahoma" panose="020B0604030504040204" pitchFamily="34" charset="0"/>
              </a:defRPr>
            </a:lvl7pPr>
            <a:lvl8pPr marL="3429000" indent="-228600" eaLnBrk="0" fontAlgn="base" hangingPunct="0">
              <a:spcBef>
                <a:spcPct val="0"/>
              </a:spcBef>
              <a:spcAft>
                <a:spcPct val="0"/>
              </a:spcAft>
              <a:defRPr sz="2000">
                <a:solidFill>
                  <a:srgbClr val="002AB0"/>
                </a:solidFill>
                <a:latin typeface="Tahoma" panose="020B0604030504040204" pitchFamily="34" charset="0"/>
              </a:defRPr>
            </a:lvl8pPr>
            <a:lvl9pPr marL="3886200" indent="-228600" eaLnBrk="0" fontAlgn="base" hangingPunct="0">
              <a:spcBef>
                <a:spcPct val="0"/>
              </a:spcBef>
              <a:spcAft>
                <a:spcPct val="0"/>
              </a:spcAft>
              <a:defRPr sz="2000">
                <a:solidFill>
                  <a:srgbClr val="002AB0"/>
                </a:solidFill>
                <a:latin typeface="Tahoma" panose="020B0604030504040204" pitchFamily="34" charset="0"/>
              </a:defRPr>
            </a:lvl9pPr>
          </a:lstStyle>
          <a:p>
            <a:pPr eaLnBrk="1" hangingPunct="1">
              <a:spcBef>
                <a:spcPct val="50000"/>
              </a:spcBef>
            </a:pPr>
            <a:r>
              <a:rPr lang="en-US" altLang="es-ES" sz="2400" b="1" dirty="0" smtClean="0">
                <a:solidFill>
                  <a:schemeClr val="accent2"/>
                </a:solidFill>
                <a:latin typeface="Arial" panose="020B0604020202020204" pitchFamily="34" charset="0"/>
              </a:rPr>
              <a:t>Y </a:t>
            </a:r>
            <a:r>
              <a:rPr lang="en-US" altLang="es-ES" sz="2400" b="1" dirty="0" err="1" smtClean="0">
                <a:solidFill>
                  <a:schemeClr val="accent2"/>
                </a:solidFill>
                <a:latin typeface="Arial" panose="020B0604020202020204" pitchFamily="34" charset="0"/>
              </a:rPr>
              <a:t>aquí</a:t>
            </a:r>
            <a:r>
              <a:rPr lang="en-US" altLang="es-ES" sz="2400" b="1" dirty="0" smtClean="0">
                <a:solidFill>
                  <a:schemeClr val="accent2"/>
                </a:solidFill>
                <a:latin typeface="Arial" panose="020B0604020202020204" pitchFamily="34" charset="0"/>
              </a:rPr>
              <a:t> </a:t>
            </a:r>
            <a:r>
              <a:rPr lang="en-US" altLang="es-ES" sz="2400" b="1" dirty="0" err="1" smtClean="0">
                <a:solidFill>
                  <a:schemeClr val="accent2"/>
                </a:solidFill>
                <a:latin typeface="Arial" panose="020B0604020202020204" pitchFamily="34" charset="0"/>
              </a:rPr>
              <a:t>encaja</a:t>
            </a:r>
            <a:r>
              <a:rPr lang="en-US" altLang="es-ES" sz="2400" b="1" dirty="0" smtClean="0">
                <a:solidFill>
                  <a:schemeClr val="accent2"/>
                </a:solidFill>
                <a:latin typeface="Arial" panose="020B0604020202020204" pitchFamily="34" charset="0"/>
              </a:rPr>
              <a:t> Arduino</a:t>
            </a:r>
            <a:endParaRPr lang="en-US" altLang="es-ES" sz="2400" b="1" dirty="0">
              <a:solidFill>
                <a:schemeClr val="accent2"/>
              </a:solidFill>
              <a:latin typeface="Arial" panose="020B0604020202020204" pitchFamily="34" charset="0"/>
            </a:endParaRPr>
          </a:p>
        </p:txBody>
      </p:sp>
    </p:spTree>
    <p:extLst>
      <p:ext uri="{BB962C8B-B14F-4D97-AF65-F5344CB8AC3E}">
        <p14:creationId xmlns:p14="http://schemas.microsoft.com/office/powerpoint/2010/main" val="56110062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eaLnBrk="1" hangingPunct="1"/>
            <a:r>
              <a:rPr lang="es-ES" altLang="es-ES" smtClean="0"/>
              <a:t>Índice</a:t>
            </a:r>
          </a:p>
        </p:txBody>
      </p:sp>
      <p:sp>
        <p:nvSpPr>
          <p:cNvPr id="8195" name="Rectangle 3"/>
          <p:cNvSpPr>
            <a:spLocks noGrp="1" noChangeArrowheads="1"/>
          </p:cNvSpPr>
          <p:nvPr>
            <p:ph idx="1"/>
          </p:nvPr>
        </p:nvSpPr>
        <p:spPr>
          <a:xfrm>
            <a:off x="384175" y="1827213"/>
            <a:ext cx="8374063" cy="2771775"/>
          </a:xfrm>
        </p:spPr>
        <p:txBody>
          <a:bodyPr/>
          <a:lstStyle/>
          <a:p>
            <a:pPr marL="571500" indent="-571500" algn="l" eaLnBrk="1" hangingPunct="1">
              <a:buSzTx/>
              <a:buFont typeface="Wingdings" panose="05000000000000000000" pitchFamily="2" charset="2"/>
              <a:buAutoNum type="arabicPeriod"/>
            </a:pPr>
            <a:r>
              <a:rPr lang="en-US" altLang="es-ES" sz="2200" dirty="0" err="1" smtClean="0"/>
              <a:t>Qué</a:t>
            </a:r>
            <a:r>
              <a:rPr lang="en-US" altLang="es-ES" sz="2200" dirty="0" smtClean="0"/>
              <a:t> </a:t>
            </a:r>
            <a:r>
              <a:rPr lang="en-US" altLang="es-ES" sz="2200" dirty="0" err="1" smtClean="0"/>
              <a:t>es</a:t>
            </a:r>
            <a:r>
              <a:rPr lang="en-US" altLang="es-ES" sz="2200" dirty="0" smtClean="0"/>
              <a:t> Arduino. </a:t>
            </a:r>
            <a:r>
              <a:rPr lang="en-US" altLang="es-ES" sz="2200" dirty="0" err="1" smtClean="0"/>
              <a:t>Conceptos</a:t>
            </a:r>
            <a:r>
              <a:rPr lang="en-US" altLang="es-ES" sz="2200" dirty="0" smtClean="0"/>
              <a:t> </a:t>
            </a:r>
            <a:r>
              <a:rPr lang="en-US" altLang="es-ES" sz="2200" dirty="0" err="1" smtClean="0"/>
              <a:t>básicos</a:t>
            </a:r>
            <a:r>
              <a:rPr lang="en-US" altLang="es-ES" sz="2200" dirty="0" smtClean="0"/>
              <a:t> </a:t>
            </a:r>
            <a:r>
              <a:rPr lang="en-US" altLang="es-ES" sz="2200" dirty="0" err="1" smtClean="0"/>
              <a:t>relacionados</a:t>
            </a:r>
            <a:endParaRPr lang="en-US" altLang="es-ES" sz="2200" dirty="0" smtClean="0"/>
          </a:p>
          <a:p>
            <a:pPr marL="571500" indent="-571500" algn="l" eaLnBrk="1" hangingPunct="1">
              <a:buSzTx/>
              <a:buFont typeface="Wingdings" panose="05000000000000000000" pitchFamily="2" charset="2"/>
              <a:buAutoNum type="arabicPeriod"/>
            </a:pPr>
            <a:r>
              <a:rPr lang="en-US" altLang="es-ES" sz="2200" dirty="0" err="1" smtClean="0">
                <a:solidFill>
                  <a:srgbClr val="FF0000"/>
                </a:solidFill>
              </a:rPr>
              <a:t>Familia</a:t>
            </a:r>
            <a:r>
              <a:rPr lang="en-US" altLang="es-ES" sz="2200" dirty="0" smtClean="0">
                <a:solidFill>
                  <a:srgbClr val="FF0000"/>
                </a:solidFill>
              </a:rPr>
              <a:t> Arduino. </a:t>
            </a:r>
            <a:r>
              <a:rPr lang="en-US" altLang="es-ES" sz="2200" dirty="0" err="1" smtClean="0">
                <a:solidFill>
                  <a:srgbClr val="FF0000"/>
                </a:solidFill>
              </a:rPr>
              <a:t>Características</a:t>
            </a:r>
            <a:r>
              <a:rPr lang="en-US" altLang="es-ES" sz="2200" dirty="0" smtClean="0">
                <a:solidFill>
                  <a:srgbClr val="FF0000"/>
                </a:solidFill>
              </a:rPr>
              <a:t> </a:t>
            </a:r>
            <a:r>
              <a:rPr lang="en-US" altLang="es-ES" sz="2200" dirty="0" err="1" smtClean="0">
                <a:solidFill>
                  <a:srgbClr val="FF0000"/>
                </a:solidFill>
              </a:rPr>
              <a:t>comunes</a:t>
            </a:r>
            <a:r>
              <a:rPr lang="en-US" altLang="es-ES" sz="2200" dirty="0" smtClean="0">
                <a:solidFill>
                  <a:srgbClr val="FF0000"/>
                </a:solidFill>
              </a:rPr>
              <a:t>. Shields</a:t>
            </a:r>
          </a:p>
          <a:p>
            <a:pPr marL="571500" indent="-571500" algn="l" eaLnBrk="1" hangingPunct="1">
              <a:buSzTx/>
              <a:buFont typeface="Wingdings" panose="05000000000000000000" pitchFamily="2" charset="2"/>
              <a:buAutoNum type="arabicPeriod"/>
            </a:pPr>
            <a:r>
              <a:rPr lang="en-US" altLang="es-ES" sz="2200" dirty="0" err="1" smtClean="0"/>
              <a:t>Ejemplos</a:t>
            </a:r>
            <a:r>
              <a:rPr lang="en-US" altLang="es-ES" sz="2200" dirty="0" smtClean="0"/>
              <a:t> de </a:t>
            </a:r>
            <a:r>
              <a:rPr lang="en-US" altLang="es-ES" sz="2200" dirty="0" err="1" smtClean="0"/>
              <a:t>aplicaciones</a:t>
            </a:r>
            <a:r>
              <a:rPr lang="en-US" altLang="es-ES" sz="2200" dirty="0" smtClean="0"/>
              <a:t> con Arduino</a:t>
            </a:r>
          </a:p>
          <a:p>
            <a:pPr marL="571500" indent="-571500" algn="l" eaLnBrk="1" hangingPunct="1">
              <a:buSzTx/>
              <a:buFont typeface="Wingdings" panose="05000000000000000000" pitchFamily="2" charset="2"/>
              <a:buAutoNum type="arabicPeriod"/>
            </a:pPr>
            <a:r>
              <a:rPr lang="en-US" altLang="es-ES" sz="2200" dirty="0" err="1" smtClean="0"/>
              <a:t>Recursos</a:t>
            </a:r>
            <a:r>
              <a:rPr lang="en-US" altLang="es-ES" sz="2200" dirty="0" smtClean="0"/>
              <a:t> Hardware</a:t>
            </a:r>
          </a:p>
          <a:p>
            <a:pPr marL="571500" indent="-571500" algn="l" eaLnBrk="1" hangingPunct="1">
              <a:buSzTx/>
              <a:buFont typeface="Wingdings" panose="05000000000000000000" pitchFamily="2" charset="2"/>
              <a:buAutoNum type="arabicPeriod"/>
            </a:pPr>
            <a:r>
              <a:rPr lang="en-US" altLang="es-ES" sz="2200" dirty="0" smtClean="0"/>
              <a:t>El IDE de Arduino. </a:t>
            </a:r>
            <a:r>
              <a:rPr lang="en-US" altLang="es-ES" sz="2200" dirty="0" err="1" smtClean="0"/>
              <a:t>Estructura</a:t>
            </a:r>
            <a:r>
              <a:rPr lang="en-US" altLang="es-ES" sz="2200" dirty="0" smtClean="0"/>
              <a:t> y </a:t>
            </a:r>
            <a:r>
              <a:rPr lang="en-US" altLang="es-ES" sz="2200" dirty="0" err="1" smtClean="0"/>
              <a:t>organización</a:t>
            </a:r>
            <a:r>
              <a:rPr lang="en-US" altLang="es-ES" sz="2200" dirty="0" smtClean="0"/>
              <a:t> de un </a:t>
            </a:r>
            <a:r>
              <a:rPr lang="en-US" altLang="es-ES" sz="2200" dirty="0" err="1" smtClean="0"/>
              <a:t>programa</a:t>
            </a:r>
            <a:r>
              <a:rPr lang="en-US" altLang="es-ES" sz="2200" dirty="0" smtClean="0"/>
              <a:t> </a:t>
            </a:r>
          </a:p>
          <a:p>
            <a:pPr marL="571500" indent="-571500" algn="l" eaLnBrk="1" hangingPunct="1">
              <a:buSzTx/>
              <a:buFont typeface="Wingdings" panose="05000000000000000000" pitchFamily="2" charset="2"/>
              <a:buAutoNum type="arabicPeriod"/>
            </a:pPr>
            <a:r>
              <a:rPr lang="en-US" altLang="es-ES" sz="2200" dirty="0" err="1" smtClean="0"/>
              <a:t>Elementos</a:t>
            </a:r>
            <a:r>
              <a:rPr lang="en-US" altLang="es-ES" sz="2200" dirty="0" smtClean="0"/>
              <a:t> </a:t>
            </a:r>
            <a:r>
              <a:rPr lang="en-US" altLang="es-ES" sz="2200" dirty="0" err="1" smtClean="0"/>
              <a:t>básicos</a:t>
            </a:r>
            <a:r>
              <a:rPr lang="en-US" altLang="es-ES" sz="2200" dirty="0" smtClean="0"/>
              <a:t> de </a:t>
            </a:r>
            <a:r>
              <a:rPr lang="en-US" altLang="es-ES" sz="2200" dirty="0" err="1" smtClean="0"/>
              <a:t>programación</a:t>
            </a:r>
            <a:endParaRPr lang="en-US" altLang="es-ES" sz="2200" dirty="0" smtClean="0"/>
          </a:p>
          <a:p>
            <a:pPr marL="571500" indent="-571500" algn="l" eaLnBrk="1" hangingPunct="1">
              <a:buSzTx/>
              <a:buFont typeface="Wingdings" panose="05000000000000000000" pitchFamily="2" charset="2"/>
              <a:buAutoNum type="arabicPeriod"/>
            </a:pPr>
            <a:r>
              <a:rPr lang="en-US" altLang="es-ES" sz="2200" dirty="0" err="1" smtClean="0"/>
              <a:t>Simulador</a:t>
            </a:r>
            <a:r>
              <a:rPr lang="en-US" altLang="es-ES" sz="2200" dirty="0" smtClean="0"/>
              <a:t> de Arduino</a:t>
            </a:r>
          </a:p>
          <a:p>
            <a:pPr marL="571500" indent="-571500" algn="l" eaLnBrk="1" hangingPunct="1">
              <a:buSzTx/>
              <a:buFont typeface="Wingdings" panose="05000000000000000000" pitchFamily="2" charset="2"/>
              <a:buAutoNum type="arabicPeriod"/>
            </a:pPr>
            <a:r>
              <a:rPr lang="en-US" altLang="es-ES" sz="2200" dirty="0"/>
              <a:t>Un primer </a:t>
            </a:r>
            <a:r>
              <a:rPr lang="en-US" altLang="es-ES" sz="2200" dirty="0" err="1"/>
              <a:t>ejemplo</a:t>
            </a:r>
            <a:r>
              <a:rPr lang="en-US" altLang="es-ES" sz="2200" dirty="0"/>
              <a:t>. </a:t>
            </a:r>
            <a:r>
              <a:rPr lang="en-US" altLang="es-ES" sz="2200" dirty="0" err="1"/>
              <a:t>Cerradura</a:t>
            </a:r>
            <a:r>
              <a:rPr lang="en-US" altLang="es-ES" sz="2200" dirty="0"/>
              <a:t> </a:t>
            </a:r>
            <a:r>
              <a:rPr lang="en-US" altLang="es-ES" sz="2200" dirty="0" err="1"/>
              <a:t>codificada</a:t>
            </a:r>
            <a:endParaRPr lang="en-US" altLang="es-ES" sz="2200" dirty="0"/>
          </a:p>
          <a:p>
            <a:pPr marL="571500" indent="-571500" algn="l" eaLnBrk="1" hangingPunct="1">
              <a:buSzTx/>
              <a:buFont typeface="Wingdings" panose="05000000000000000000" pitchFamily="2" charset="2"/>
              <a:buAutoNum type="arabicPeriod"/>
            </a:pPr>
            <a:r>
              <a:rPr lang="en-US" altLang="es-ES" sz="2200" dirty="0" err="1" smtClean="0"/>
              <a:t>Proyectos</a:t>
            </a:r>
            <a:r>
              <a:rPr lang="en-US" altLang="es-ES" sz="2200" dirty="0" smtClean="0"/>
              <a:t> a </a:t>
            </a:r>
            <a:r>
              <a:rPr lang="en-US" altLang="es-ES" sz="2200" dirty="0" err="1" smtClean="0"/>
              <a:t>desarrollar</a:t>
            </a:r>
            <a:endParaRPr lang="en-US" altLang="es-ES" sz="2200" dirty="0" smtClean="0"/>
          </a:p>
          <a:p>
            <a:pPr marL="571500" indent="-571500" algn="l" eaLnBrk="1" hangingPunct="1">
              <a:buSzTx/>
              <a:buFont typeface="Wingdings" panose="05000000000000000000" pitchFamily="2" charset="2"/>
              <a:buNone/>
            </a:pPr>
            <a:endParaRPr lang="en-US" altLang="es-ES" dirty="0" smtClean="0"/>
          </a:p>
        </p:txBody>
      </p:sp>
    </p:spTree>
    <p:extLst>
      <p:ext uri="{BB962C8B-B14F-4D97-AF65-F5344CB8AC3E}">
        <p14:creationId xmlns:p14="http://schemas.microsoft.com/office/powerpoint/2010/main" val="990186482"/>
      </p:ext>
    </p:extLst>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1 Título"/>
          <p:cNvSpPr>
            <a:spLocks noGrp="1"/>
          </p:cNvSpPr>
          <p:nvPr>
            <p:ph type="title"/>
          </p:nvPr>
        </p:nvSpPr>
        <p:spPr/>
        <p:txBody>
          <a:bodyPr/>
          <a:lstStyle/>
          <a:p>
            <a:r>
              <a:rPr lang="es-ES_tradnl" altLang="es-ES" dirty="0" smtClean="0"/>
              <a:t>2. </a:t>
            </a:r>
            <a:r>
              <a:rPr lang="en-US" altLang="es-ES" dirty="0" err="1" smtClean="0"/>
              <a:t>Familia</a:t>
            </a:r>
            <a:r>
              <a:rPr lang="en-US" altLang="es-ES" dirty="0" smtClean="0"/>
              <a:t> Arduino …</a:t>
            </a:r>
            <a:endParaRPr lang="es-ES_tradnl" altLang="es-ES" dirty="0" smtClean="0"/>
          </a:p>
        </p:txBody>
      </p:sp>
      <p:sp>
        <p:nvSpPr>
          <p:cNvPr id="5123" name="2 Marcador de contenido"/>
          <p:cNvSpPr>
            <a:spLocks noGrp="1"/>
          </p:cNvSpPr>
          <p:nvPr>
            <p:ph idx="1"/>
          </p:nvPr>
        </p:nvSpPr>
        <p:spPr>
          <a:xfrm>
            <a:off x="250825" y="1436687"/>
            <a:ext cx="8435975" cy="4375150"/>
          </a:xfrm>
        </p:spPr>
        <p:txBody>
          <a:bodyPr/>
          <a:lstStyle/>
          <a:p>
            <a:pPr>
              <a:defRPr/>
            </a:pPr>
            <a:r>
              <a:rPr lang="es-ES" altLang="es-ES" sz="2200" dirty="0" smtClean="0"/>
              <a:t>Está formada por una serie de placas con distintas características. A día de hoy:</a:t>
            </a:r>
          </a:p>
          <a:p>
            <a:pPr>
              <a:defRPr/>
            </a:pPr>
            <a:endParaRPr lang="es-ES" altLang="es-ES" sz="2200" dirty="0" smtClean="0"/>
          </a:p>
          <a:p>
            <a:pPr lvl="1">
              <a:defRPr/>
            </a:pPr>
            <a:r>
              <a:rPr lang="es-ES" altLang="es-ES" sz="1800" dirty="0" smtClean="0"/>
              <a:t>Uno R3</a:t>
            </a:r>
          </a:p>
          <a:p>
            <a:pPr lvl="1">
              <a:defRPr/>
            </a:pPr>
            <a:r>
              <a:rPr lang="es-ES" altLang="es-ES" sz="1800" dirty="0" smtClean="0"/>
              <a:t>Leonardo</a:t>
            </a:r>
          </a:p>
          <a:p>
            <a:pPr lvl="1">
              <a:defRPr/>
            </a:pPr>
            <a:r>
              <a:rPr lang="es-ES" altLang="es-ES" sz="1800" dirty="0" smtClean="0"/>
              <a:t>101</a:t>
            </a:r>
          </a:p>
          <a:p>
            <a:pPr lvl="1">
              <a:defRPr/>
            </a:pPr>
            <a:r>
              <a:rPr lang="es-ES" altLang="es-ES" sz="1800" dirty="0" err="1" smtClean="0"/>
              <a:t>Esplora</a:t>
            </a:r>
            <a:endParaRPr lang="es-ES" altLang="es-ES" sz="1800" dirty="0" smtClean="0"/>
          </a:p>
          <a:p>
            <a:pPr lvl="1">
              <a:defRPr/>
            </a:pPr>
            <a:r>
              <a:rPr lang="es-ES" altLang="es-ES" sz="1800" dirty="0" smtClean="0"/>
              <a:t>Micro</a:t>
            </a:r>
          </a:p>
          <a:p>
            <a:pPr lvl="1">
              <a:defRPr/>
            </a:pPr>
            <a:r>
              <a:rPr lang="es-ES" altLang="es-ES" sz="1800" dirty="0" smtClean="0"/>
              <a:t>Nano</a:t>
            </a:r>
          </a:p>
          <a:p>
            <a:pPr lvl="1">
              <a:defRPr/>
            </a:pPr>
            <a:r>
              <a:rPr lang="es-ES" altLang="es-ES" sz="1800" dirty="0" smtClean="0"/>
              <a:t>Mega 2560</a:t>
            </a:r>
          </a:p>
          <a:p>
            <a:pPr lvl="1">
              <a:defRPr/>
            </a:pPr>
            <a:r>
              <a:rPr lang="es-ES" altLang="es-ES" sz="1800" dirty="0" smtClean="0"/>
              <a:t>Zero</a:t>
            </a:r>
          </a:p>
          <a:p>
            <a:pPr lvl="1">
              <a:defRPr/>
            </a:pPr>
            <a:r>
              <a:rPr lang="es-ES" altLang="es-ES" sz="1800" dirty="0" err="1" smtClean="0"/>
              <a:t>Due</a:t>
            </a:r>
            <a:endParaRPr lang="es-ES" altLang="es-ES" sz="1800" dirty="0" smtClean="0"/>
          </a:p>
          <a:p>
            <a:pPr lvl="1">
              <a:defRPr/>
            </a:pPr>
            <a:endParaRPr lang="es-ES" altLang="es-ES" sz="1800" dirty="0"/>
          </a:p>
          <a:p>
            <a:pPr>
              <a:defRPr/>
            </a:pPr>
            <a:r>
              <a:rPr lang="es-ES" altLang="es-ES" sz="2200" dirty="0" smtClean="0"/>
              <a:t>Mas los modelos antiguos</a:t>
            </a:r>
          </a:p>
        </p:txBody>
      </p:sp>
      <p:sp>
        <p:nvSpPr>
          <p:cNvPr id="6" name="Text Box 4"/>
          <p:cNvSpPr txBox="1">
            <a:spLocks noChangeArrowheads="1"/>
          </p:cNvSpPr>
          <p:nvPr/>
        </p:nvSpPr>
        <p:spPr bwMode="auto">
          <a:xfrm>
            <a:off x="250825" y="908050"/>
            <a:ext cx="83534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rgbClr val="002AB0"/>
                </a:solidFill>
                <a:latin typeface="Tahoma" panose="020B0604030504040204" pitchFamily="34" charset="0"/>
              </a:defRPr>
            </a:lvl1pPr>
            <a:lvl2pPr marL="742950" indent="-285750">
              <a:defRPr sz="2000">
                <a:solidFill>
                  <a:srgbClr val="002AB0"/>
                </a:solidFill>
                <a:latin typeface="Tahoma" panose="020B0604030504040204" pitchFamily="34" charset="0"/>
              </a:defRPr>
            </a:lvl2pPr>
            <a:lvl3pPr marL="1143000" indent="-228600">
              <a:defRPr sz="2000">
                <a:solidFill>
                  <a:srgbClr val="002AB0"/>
                </a:solidFill>
                <a:latin typeface="Tahoma" panose="020B0604030504040204" pitchFamily="34" charset="0"/>
              </a:defRPr>
            </a:lvl3pPr>
            <a:lvl4pPr marL="1600200" indent="-228600">
              <a:defRPr sz="2000">
                <a:solidFill>
                  <a:srgbClr val="002AB0"/>
                </a:solidFill>
                <a:latin typeface="Tahoma" panose="020B0604030504040204" pitchFamily="34" charset="0"/>
              </a:defRPr>
            </a:lvl4pPr>
            <a:lvl5pPr marL="2057400" indent="-228600">
              <a:defRPr sz="2000">
                <a:solidFill>
                  <a:srgbClr val="002AB0"/>
                </a:solidFill>
                <a:latin typeface="Tahoma" panose="020B0604030504040204" pitchFamily="34" charset="0"/>
              </a:defRPr>
            </a:lvl5pPr>
            <a:lvl6pPr marL="2514600" indent="-228600" eaLnBrk="0" fontAlgn="base" hangingPunct="0">
              <a:spcBef>
                <a:spcPct val="0"/>
              </a:spcBef>
              <a:spcAft>
                <a:spcPct val="0"/>
              </a:spcAft>
              <a:defRPr sz="2000">
                <a:solidFill>
                  <a:srgbClr val="002AB0"/>
                </a:solidFill>
                <a:latin typeface="Tahoma" panose="020B0604030504040204" pitchFamily="34" charset="0"/>
              </a:defRPr>
            </a:lvl6pPr>
            <a:lvl7pPr marL="2971800" indent="-228600" eaLnBrk="0" fontAlgn="base" hangingPunct="0">
              <a:spcBef>
                <a:spcPct val="0"/>
              </a:spcBef>
              <a:spcAft>
                <a:spcPct val="0"/>
              </a:spcAft>
              <a:defRPr sz="2000">
                <a:solidFill>
                  <a:srgbClr val="002AB0"/>
                </a:solidFill>
                <a:latin typeface="Tahoma" panose="020B0604030504040204" pitchFamily="34" charset="0"/>
              </a:defRPr>
            </a:lvl7pPr>
            <a:lvl8pPr marL="3429000" indent="-228600" eaLnBrk="0" fontAlgn="base" hangingPunct="0">
              <a:spcBef>
                <a:spcPct val="0"/>
              </a:spcBef>
              <a:spcAft>
                <a:spcPct val="0"/>
              </a:spcAft>
              <a:defRPr sz="2000">
                <a:solidFill>
                  <a:srgbClr val="002AB0"/>
                </a:solidFill>
                <a:latin typeface="Tahoma" panose="020B0604030504040204" pitchFamily="34" charset="0"/>
              </a:defRPr>
            </a:lvl8pPr>
            <a:lvl9pPr marL="3886200" indent="-228600" eaLnBrk="0" fontAlgn="base" hangingPunct="0">
              <a:spcBef>
                <a:spcPct val="0"/>
              </a:spcBef>
              <a:spcAft>
                <a:spcPct val="0"/>
              </a:spcAft>
              <a:defRPr sz="2000">
                <a:solidFill>
                  <a:srgbClr val="002AB0"/>
                </a:solidFill>
                <a:latin typeface="Tahoma" panose="020B0604030504040204" pitchFamily="34" charset="0"/>
              </a:defRPr>
            </a:lvl9pPr>
          </a:lstStyle>
          <a:p>
            <a:pPr eaLnBrk="1" hangingPunct="1">
              <a:spcBef>
                <a:spcPct val="50000"/>
              </a:spcBef>
            </a:pPr>
            <a:r>
              <a:rPr lang="en-US" altLang="es-ES" sz="2400" b="1" dirty="0" err="1" smtClean="0">
                <a:solidFill>
                  <a:schemeClr val="accent2"/>
                </a:solidFill>
                <a:latin typeface="Arial" panose="020B0604020202020204" pitchFamily="34" charset="0"/>
              </a:rPr>
              <a:t>Familia</a:t>
            </a:r>
            <a:r>
              <a:rPr lang="en-US" altLang="es-ES" sz="2400" b="1" dirty="0" smtClean="0">
                <a:solidFill>
                  <a:schemeClr val="accent2"/>
                </a:solidFill>
                <a:latin typeface="Arial" panose="020B0604020202020204" pitchFamily="34" charset="0"/>
              </a:rPr>
              <a:t> Arduino</a:t>
            </a:r>
            <a:endParaRPr lang="en-US" altLang="es-ES" sz="2400" b="1" dirty="0">
              <a:solidFill>
                <a:schemeClr val="accent2"/>
              </a:solidFill>
              <a:latin typeface="Arial" panose="020B0604020202020204" pitchFamily="34" charset="0"/>
            </a:endParaRPr>
          </a:p>
        </p:txBody>
      </p:sp>
      <p:sp>
        <p:nvSpPr>
          <p:cNvPr id="7" name="2 Marcador de contenido"/>
          <p:cNvSpPr txBox="1">
            <a:spLocks/>
          </p:cNvSpPr>
          <p:nvPr/>
        </p:nvSpPr>
        <p:spPr bwMode="auto">
          <a:xfrm>
            <a:off x="2286000" y="2228547"/>
            <a:ext cx="3344563" cy="4287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just" rtl="0" eaLnBrk="0" fontAlgn="base" hangingPunct="0">
              <a:spcBef>
                <a:spcPct val="50000"/>
              </a:spcBef>
              <a:spcAft>
                <a:spcPct val="0"/>
              </a:spcAft>
              <a:buClr>
                <a:schemeClr val="tx2"/>
              </a:buClr>
              <a:buSzPct val="70000"/>
              <a:buFont typeface="Wingdings" panose="05000000000000000000" pitchFamily="2" charset="2"/>
              <a:buChar char="l"/>
              <a:defRPr sz="3000">
                <a:solidFill>
                  <a:srgbClr val="002AB0"/>
                </a:solidFill>
                <a:latin typeface="+mn-lt"/>
                <a:ea typeface="+mn-ea"/>
                <a:cs typeface="+mn-cs"/>
              </a:defRPr>
            </a:lvl1pPr>
            <a:lvl2pPr marL="692150" indent="-347663" algn="l" rtl="0" eaLnBrk="0" fontAlgn="base" hangingPunct="0">
              <a:spcBef>
                <a:spcPct val="20000"/>
              </a:spcBef>
              <a:spcAft>
                <a:spcPct val="0"/>
              </a:spcAft>
              <a:buClr>
                <a:schemeClr val="accent2"/>
              </a:buClr>
              <a:buSzPct val="70000"/>
              <a:buFont typeface="Wingdings" panose="05000000000000000000" pitchFamily="2" charset="2"/>
              <a:buChar char="l"/>
              <a:defRPr sz="2600">
                <a:solidFill>
                  <a:srgbClr val="002AB0"/>
                </a:solidFill>
                <a:latin typeface="+mn-lt"/>
              </a:defRPr>
            </a:lvl2pPr>
            <a:lvl3pPr marL="987425" indent="-293688" algn="l" rtl="0" eaLnBrk="0" fontAlgn="base" hangingPunct="0">
              <a:spcBef>
                <a:spcPct val="20000"/>
              </a:spcBef>
              <a:spcAft>
                <a:spcPct val="0"/>
              </a:spcAft>
              <a:buClr>
                <a:schemeClr val="accent1"/>
              </a:buClr>
              <a:buSzPct val="70000"/>
              <a:buFont typeface="Wingdings" panose="05000000000000000000" pitchFamily="2" charset="2"/>
              <a:buChar char="l"/>
              <a:defRPr sz="2300">
                <a:solidFill>
                  <a:srgbClr val="002AB0"/>
                </a:solidFill>
                <a:latin typeface="+mn-lt"/>
              </a:defRPr>
            </a:lvl3pPr>
            <a:lvl4pPr marL="1281113" indent="-292100" algn="l" rtl="0" eaLnBrk="0" fontAlgn="base" hangingPunct="0">
              <a:spcBef>
                <a:spcPct val="20000"/>
              </a:spcBef>
              <a:spcAft>
                <a:spcPct val="0"/>
              </a:spcAft>
              <a:buClr>
                <a:schemeClr val="tx2"/>
              </a:buClr>
              <a:buSzPct val="75000"/>
              <a:buFont typeface="Wingdings" panose="05000000000000000000" pitchFamily="2" charset="2"/>
              <a:buChar char="§"/>
              <a:defRPr sz="2000">
                <a:solidFill>
                  <a:srgbClr val="002AB0"/>
                </a:solidFill>
                <a:latin typeface="+mn-lt"/>
              </a:defRPr>
            </a:lvl4pPr>
            <a:lvl5pPr marL="1598613" indent="-315913" algn="l" rtl="0" eaLnBrk="0" fontAlgn="base" hangingPunct="0">
              <a:spcBef>
                <a:spcPct val="20000"/>
              </a:spcBef>
              <a:spcAft>
                <a:spcPct val="0"/>
              </a:spcAft>
              <a:buClr>
                <a:schemeClr val="folHlink"/>
              </a:buClr>
              <a:buSzPct val="80000"/>
              <a:buFont typeface="Wingdings" panose="05000000000000000000" pitchFamily="2" charset="2"/>
              <a:buChar char="§"/>
              <a:defRPr sz="2000">
                <a:solidFill>
                  <a:srgbClr val="002AB0"/>
                </a:solidFill>
                <a:latin typeface="+mn-lt"/>
              </a:defRPr>
            </a:lvl5pPr>
            <a:lvl6pPr marL="2055813" indent="-315913" algn="l" rtl="0" fontAlgn="base">
              <a:spcBef>
                <a:spcPct val="20000"/>
              </a:spcBef>
              <a:spcAft>
                <a:spcPct val="0"/>
              </a:spcAft>
              <a:buClr>
                <a:schemeClr val="folHlink"/>
              </a:buClr>
              <a:buSzPct val="80000"/>
              <a:buFont typeface="Wingdings" pitchFamily="2" charset="2"/>
              <a:buChar char="§"/>
              <a:defRPr sz="2000">
                <a:solidFill>
                  <a:srgbClr val="002AB0"/>
                </a:solidFill>
                <a:latin typeface="+mn-lt"/>
              </a:defRPr>
            </a:lvl6pPr>
            <a:lvl7pPr marL="2513013" indent="-315913" algn="l" rtl="0" fontAlgn="base">
              <a:spcBef>
                <a:spcPct val="20000"/>
              </a:spcBef>
              <a:spcAft>
                <a:spcPct val="0"/>
              </a:spcAft>
              <a:buClr>
                <a:schemeClr val="folHlink"/>
              </a:buClr>
              <a:buSzPct val="80000"/>
              <a:buFont typeface="Wingdings" pitchFamily="2" charset="2"/>
              <a:buChar char="§"/>
              <a:defRPr sz="2000">
                <a:solidFill>
                  <a:srgbClr val="002AB0"/>
                </a:solidFill>
                <a:latin typeface="+mn-lt"/>
              </a:defRPr>
            </a:lvl7pPr>
            <a:lvl8pPr marL="2970213" indent="-315913" algn="l" rtl="0" fontAlgn="base">
              <a:spcBef>
                <a:spcPct val="20000"/>
              </a:spcBef>
              <a:spcAft>
                <a:spcPct val="0"/>
              </a:spcAft>
              <a:buClr>
                <a:schemeClr val="folHlink"/>
              </a:buClr>
              <a:buSzPct val="80000"/>
              <a:buFont typeface="Wingdings" pitchFamily="2" charset="2"/>
              <a:buChar char="§"/>
              <a:defRPr sz="2000">
                <a:solidFill>
                  <a:srgbClr val="002AB0"/>
                </a:solidFill>
                <a:latin typeface="+mn-lt"/>
              </a:defRPr>
            </a:lvl8pPr>
            <a:lvl9pPr marL="3427413" indent="-315913" algn="l" rtl="0" fontAlgn="base">
              <a:spcBef>
                <a:spcPct val="20000"/>
              </a:spcBef>
              <a:spcAft>
                <a:spcPct val="0"/>
              </a:spcAft>
              <a:buClr>
                <a:schemeClr val="folHlink"/>
              </a:buClr>
              <a:buSzPct val="80000"/>
              <a:buFont typeface="Wingdings" pitchFamily="2" charset="2"/>
              <a:buChar char="§"/>
              <a:defRPr sz="2000">
                <a:solidFill>
                  <a:srgbClr val="002AB0"/>
                </a:solidFill>
                <a:latin typeface="+mn-lt"/>
              </a:defRPr>
            </a:lvl9pPr>
          </a:lstStyle>
          <a:p>
            <a:pPr marL="0" indent="0">
              <a:buNone/>
              <a:defRPr/>
            </a:pPr>
            <a:endParaRPr lang="es-ES" altLang="es-ES" sz="2200" kern="0" dirty="0" smtClean="0"/>
          </a:p>
          <a:p>
            <a:pPr lvl="1">
              <a:defRPr/>
            </a:pPr>
            <a:r>
              <a:rPr lang="es-ES" altLang="es-ES" sz="1800" dirty="0"/>
              <a:t>MKR Zero</a:t>
            </a:r>
          </a:p>
          <a:p>
            <a:pPr lvl="1">
              <a:defRPr/>
            </a:pPr>
            <a:r>
              <a:rPr lang="es-ES" altLang="es-ES" sz="1800" dirty="0" err="1" smtClean="0"/>
              <a:t>Yún</a:t>
            </a:r>
            <a:endParaRPr lang="es-ES" altLang="es-ES" sz="1800" kern="0" dirty="0" smtClean="0"/>
          </a:p>
          <a:p>
            <a:pPr lvl="1">
              <a:defRPr/>
            </a:pPr>
            <a:r>
              <a:rPr lang="es-ES" altLang="es-ES" sz="1800" kern="0" dirty="0" smtClean="0"/>
              <a:t>Ethernet</a:t>
            </a:r>
          </a:p>
          <a:p>
            <a:pPr lvl="1">
              <a:defRPr/>
            </a:pPr>
            <a:r>
              <a:rPr lang="es-ES" altLang="es-ES" sz="1800" kern="0" dirty="0" smtClean="0"/>
              <a:t>Industrial 101</a:t>
            </a:r>
          </a:p>
          <a:p>
            <a:pPr lvl="1">
              <a:defRPr/>
            </a:pPr>
            <a:r>
              <a:rPr lang="es-ES" altLang="es-ES" sz="1800" kern="0" dirty="0" err="1" smtClean="0"/>
              <a:t>mKR</a:t>
            </a:r>
            <a:r>
              <a:rPr lang="es-ES" altLang="es-ES" sz="1800" kern="0" dirty="0" smtClean="0"/>
              <a:t> Fox 1200</a:t>
            </a:r>
          </a:p>
          <a:p>
            <a:pPr lvl="1">
              <a:defRPr/>
            </a:pPr>
            <a:r>
              <a:rPr lang="es-ES" altLang="es-ES" sz="1800" kern="0" dirty="0" err="1" smtClean="0"/>
              <a:t>mKR</a:t>
            </a:r>
            <a:r>
              <a:rPr lang="es-ES" altLang="es-ES" sz="1800" kern="0" dirty="0" smtClean="0"/>
              <a:t> </a:t>
            </a:r>
            <a:r>
              <a:rPr lang="es-ES" altLang="es-ES" sz="1800" kern="0" dirty="0" err="1" smtClean="0"/>
              <a:t>Wan</a:t>
            </a:r>
            <a:r>
              <a:rPr lang="es-ES" altLang="es-ES" sz="1800" kern="0" dirty="0" smtClean="0"/>
              <a:t> 1300</a:t>
            </a:r>
          </a:p>
          <a:p>
            <a:pPr lvl="1">
              <a:defRPr/>
            </a:pPr>
            <a:r>
              <a:rPr lang="es-ES" altLang="es-ES" sz="1800" kern="0" dirty="0" err="1" smtClean="0"/>
              <a:t>mKR</a:t>
            </a:r>
            <a:r>
              <a:rPr lang="es-ES" altLang="es-ES" sz="1800" kern="0" dirty="0" smtClean="0"/>
              <a:t> GSM 1400</a:t>
            </a:r>
          </a:p>
          <a:p>
            <a:pPr lvl="1">
              <a:defRPr/>
            </a:pPr>
            <a:r>
              <a:rPr lang="es-ES" altLang="es-ES" sz="1800" kern="0" dirty="0" err="1" smtClean="0"/>
              <a:t>mKR</a:t>
            </a:r>
            <a:r>
              <a:rPr lang="es-ES" altLang="es-ES" sz="1800" kern="0" dirty="0" smtClean="0"/>
              <a:t> Wifi 1010</a:t>
            </a:r>
          </a:p>
          <a:p>
            <a:pPr lvl="1">
              <a:defRPr/>
            </a:pPr>
            <a:r>
              <a:rPr lang="es-ES" altLang="es-ES" sz="1800" kern="0" dirty="0" smtClean="0"/>
              <a:t>Uno Wifi REV2</a:t>
            </a:r>
          </a:p>
        </p:txBody>
      </p:sp>
      <p:sp>
        <p:nvSpPr>
          <p:cNvPr id="9" name="2 Marcador de contenido"/>
          <p:cNvSpPr txBox="1">
            <a:spLocks/>
          </p:cNvSpPr>
          <p:nvPr/>
        </p:nvSpPr>
        <p:spPr bwMode="auto">
          <a:xfrm>
            <a:off x="4789873" y="2228547"/>
            <a:ext cx="3814377" cy="4287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just" rtl="0" eaLnBrk="0" fontAlgn="base" hangingPunct="0">
              <a:spcBef>
                <a:spcPct val="50000"/>
              </a:spcBef>
              <a:spcAft>
                <a:spcPct val="0"/>
              </a:spcAft>
              <a:buClr>
                <a:schemeClr val="tx2"/>
              </a:buClr>
              <a:buSzPct val="70000"/>
              <a:buFont typeface="Wingdings" panose="05000000000000000000" pitchFamily="2" charset="2"/>
              <a:buChar char="l"/>
              <a:defRPr sz="3000">
                <a:solidFill>
                  <a:srgbClr val="002AB0"/>
                </a:solidFill>
                <a:latin typeface="+mn-lt"/>
                <a:ea typeface="+mn-ea"/>
                <a:cs typeface="+mn-cs"/>
              </a:defRPr>
            </a:lvl1pPr>
            <a:lvl2pPr marL="692150" indent="-347663" algn="l" rtl="0" eaLnBrk="0" fontAlgn="base" hangingPunct="0">
              <a:spcBef>
                <a:spcPct val="20000"/>
              </a:spcBef>
              <a:spcAft>
                <a:spcPct val="0"/>
              </a:spcAft>
              <a:buClr>
                <a:schemeClr val="accent2"/>
              </a:buClr>
              <a:buSzPct val="70000"/>
              <a:buFont typeface="Wingdings" panose="05000000000000000000" pitchFamily="2" charset="2"/>
              <a:buChar char="l"/>
              <a:defRPr sz="2600">
                <a:solidFill>
                  <a:srgbClr val="002AB0"/>
                </a:solidFill>
                <a:latin typeface="+mn-lt"/>
              </a:defRPr>
            </a:lvl2pPr>
            <a:lvl3pPr marL="987425" indent="-293688" algn="l" rtl="0" eaLnBrk="0" fontAlgn="base" hangingPunct="0">
              <a:spcBef>
                <a:spcPct val="20000"/>
              </a:spcBef>
              <a:spcAft>
                <a:spcPct val="0"/>
              </a:spcAft>
              <a:buClr>
                <a:schemeClr val="accent1"/>
              </a:buClr>
              <a:buSzPct val="70000"/>
              <a:buFont typeface="Wingdings" panose="05000000000000000000" pitchFamily="2" charset="2"/>
              <a:buChar char="l"/>
              <a:defRPr sz="2300">
                <a:solidFill>
                  <a:srgbClr val="002AB0"/>
                </a:solidFill>
                <a:latin typeface="+mn-lt"/>
              </a:defRPr>
            </a:lvl3pPr>
            <a:lvl4pPr marL="1281113" indent="-292100" algn="l" rtl="0" eaLnBrk="0" fontAlgn="base" hangingPunct="0">
              <a:spcBef>
                <a:spcPct val="20000"/>
              </a:spcBef>
              <a:spcAft>
                <a:spcPct val="0"/>
              </a:spcAft>
              <a:buClr>
                <a:schemeClr val="tx2"/>
              </a:buClr>
              <a:buSzPct val="75000"/>
              <a:buFont typeface="Wingdings" panose="05000000000000000000" pitchFamily="2" charset="2"/>
              <a:buChar char="§"/>
              <a:defRPr sz="2000">
                <a:solidFill>
                  <a:srgbClr val="002AB0"/>
                </a:solidFill>
                <a:latin typeface="+mn-lt"/>
              </a:defRPr>
            </a:lvl4pPr>
            <a:lvl5pPr marL="1598613" indent="-315913" algn="l" rtl="0" eaLnBrk="0" fontAlgn="base" hangingPunct="0">
              <a:spcBef>
                <a:spcPct val="20000"/>
              </a:spcBef>
              <a:spcAft>
                <a:spcPct val="0"/>
              </a:spcAft>
              <a:buClr>
                <a:schemeClr val="folHlink"/>
              </a:buClr>
              <a:buSzPct val="80000"/>
              <a:buFont typeface="Wingdings" panose="05000000000000000000" pitchFamily="2" charset="2"/>
              <a:buChar char="§"/>
              <a:defRPr sz="2000">
                <a:solidFill>
                  <a:srgbClr val="002AB0"/>
                </a:solidFill>
                <a:latin typeface="+mn-lt"/>
              </a:defRPr>
            </a:lvl5pPr>
            <a:lvl6pPr marL="2055813" indent="-315913" algn="l" rtl="0" fontAlgn="base">
              <a:spcBef>
                <a:spcPct val="20000"/>
              </a:spcBef>
              <a:spcAft>
                <a:spcPct val="0"/>
              </a:spcAft>
              <a:buClr>
                <a:schemeClr val="folHlink"/>
              </a:buClr>
              <a:buSzPct val="80000"/>
              <a:buFont typeface="Wingdings" pitchFamily="2" charset="2"/>
              <a:buChar char="§"/>
              <a:defRPr sz="2000">
                <a:solidFill>
                  <a:srgbClr val="002AB0"/>
                </a:solidFill>
                <a:latin typeface="+mn-lt"/>
              </a:defRPr>
            </a:lvl6pPr>
            <a:lvl7pPr marL="2513013" indent="-315913" algn="l" rtl="0" fontAlgn="base">
              <a:spcBef>
                <a:spcPct val="20000"/>
              </a:spcBef>
              <a:spcAft>
                <a:spcPct val="0"/>
              </a:spcAft>
              <a:buClr>
                <a:schemeClr val="folHlink"/>
              </a:buClr>
              <a:buSzPct val="80000"/>
              <a:buFont typeface="Wingdings" pitchFamily="2" charset="2"/>
              <a:buChar char="§"/>
              <a:defRPr sz="2000">
                <a:solidFill>
                  <a:srgbClr val="002AB0"/>
                </a:solidFill>
                <a:latin typeface="+mn-lt"/>
              </a:defRPr>
            </a:lvl7pPr>
            <a:lvl8pPr marL="2970213" indent="-315913" algn="l" rtl="0" fontAlgn="base">
              <a:spcBef>
                <a:spcPct val="20000"/>
              </a:spcBef>
              <a:spcAft>
                <a:spcPct val="0"/>
              </a:spcAft>
              <a:buClr>
                <a:schemeClr val="folHlink"/>
              </a:buClr>
              <a:buSzPct val="80000"/>
              <a:buFont typeface="Wingdings" pitchFamily="2" charset="2"/>
              <a:buChar char="§"/>
              <a:defRPr sz="2000">
                <a:solidFill>
                  <a:srgbClr val="002AB0"/>
                </a:solidFill>
                <a:latin typeface="+mn-lt"/>
              </a:defRPr>
            </a:lvl8pPr>
            <a:lvl9pPr marL="3427413" indent="-315913" algn="l" rtl="0" fontAlgn="base">
              <a:spcBef>
                <a:spcPct val="20000"/>
              </a:spcBef>
              <a:spcAft>
                <a:spcPct val="0"/>
              </a:spcAft>
              <a:buClr>
                <a:schemeClr val="folHlink"/>
              </a:buClr>
              <a:buSzPct val="80000"/>
              <a:buFont typeface="Wingdings" pitchFamily="2" charset="2"/>
              <a:buChar char="§"/>
              <a:defRPr sz="2000">
                <a:solidFill>
                  <a:srgbClr val="002AB0"/>
                </a:solidFill>
                <a:latin typeface="+mn-lt"/>
              </a:defRPr>
            </a:lvl9pPr>
          </a:lstStyle>
          <a:p>
            <a:pPr marL="0" indent="0">
              <a:buNone/>
              <a:defRPr/>
            </a:pPr>
            <a:endParaRPr lang="es-ES" altLang="es-ES" sz="2200" kern="0" dirty="0" smtClean="0"/>
          </a:p>
          <a:p>
            <a:pPr lvl="1">
              <a:defRPr/>
            </a:pPr>
            <a:r>
              <a:rPr lang="es-ES" altLang="es-ES" sz="1800" kern="0" dirty="0"/>
              <a:t>MKR </a:t>
            </a:r>
            <a:r>
              <a:rPr lang="es-ES" altLang="es-ES" sz="1800" kern="0" dirty="0" err="1"/>
              <a:t>nB</a:t>
            </a:r>
            <a:r>
              <a:rPr lang="es-ES" altLang="es-ES" sz="1800" kern="0" dirty="0"/>
              <a:t> 1500</a:t>
            </a:r>
          </a:p>
          <a:p>
            <a:pPr lvl="1">
              <a:defRPr/>
            </a:pPr>
            <a:r>
              <a:rPr lang="es-ES" altLang="es-ES" sz="1800" kern="0" dirty="0" err="1"/>
              <a:t>mKR</a:t>
            </a:r>
            <a:r>
              <a:rPr lang="es-ES" altLang="es-ES" sz="1800" kern="0" dirty="0"/>
              <a:t> </a:t>
            </a:r>
            <a:r>
              <a:rPr lang="es-ES" altLang="es-ES" sz="1800" kern="0" dirty="0" err="1"/>
              <a:t>Vidor</a:t>
            </a:r>
            <a:r>
              <a:rPr lang="es-ES" altLang="es-ES" sz="1800" kern="0" dirty="0"/>
              <a:t> 4000</a:t>
            </a:r>
          </a:p>
          <a:p>
            <a:pPr lvl="1">
              <a:defRPr/>
            </a:pPr>
            <a:r>
              <a:rPr lang="es-ES" altLang="es-ES" sz="1800" kern="0" dirty="0" err="1"/>
              <a:t>mKR</a:t>
            </a:r>
            <a:r>
              <a:rPr lang="es-ES" altLang="es-ES" sz="1800" kern="0" dirty="0"/>
              <a:t> 1000 Wifi</a:t>
            </a:r>
          </a:p>
          <a:p>
            <a:pPr lvl="1">
              <a:defRPr/>
            </a:pPr>
            <a:r>
              <a:rPr lang="es-ES" altLang="es-ES" sz="1800" kern="0" dirty="0" err="1"/>
              <a:t>Lilipad</a:t>
            </a:r>
            <a:r>
              <a:rPr lang="es-ES" altLang="es-ES" sz="1800" kern="0" dirty="0"/>
              <a:t> </a:t>
            </a:r>
            <a:r>
              <a:rPr lang="es-ES" altLang="es-ES" sz="1800" kern="0" dirty="0" err="1"/>
              <a:t>Arduino</a:t>
            </a:r>
            <a:r>
              <a:rPr lang="es-ES" altLang="es-ES" sz="1800" kern="0" dirty="0"/>
              <a:t> Simple</a:t>
            </a:r>
          </a:p>
          <a:p>
            <a:pPr lvl="1">
              <a:defRPr/>
            </a:pPr>
            <a:r>
              <a:rPr lang="es-ES" altLang="es-ES" sz="1800" kern="0" dirty="0" err="1" smtClean="0"/>
              <a:t>Lilipad</a:t>
            </a:r>
            <a:r>
              <a:rPr lang="es-ES" altLang="es-ES" sz="1800" kern="0" dirty="0" smtClean="0"/>
              <a:t> </a:t>
            </a:r>
            <a:r>
              <a:rPr lang="es-ES" altLang="es-ES" sz="1800" kern="0" dirty="0" err="1" smtClean="0"/>
              <a:t>Arduino</a:t>
            </a:r>
            <a:r>
              <a:rPr lang="es-ES" altLang="es-ES" sz="1800" kern="0" dirty="0" smtClean="0"/>
              <a:t> </a:t>
            </a:r>
            <a:r>
              <a:rPr lang="es-ES" altLang="es-ES" sz="1800" kern="0" dirty="0" err="1" smtClean="0"/>
              <a:t>Main</a:t>
            </a:r>
            <a:r>
              <a:rPr lang="es-ES" altLang="es-ES" sz="1800" kern="0" dirty="0" smtClean="0"/>
              <a:t> </a:t>
            </a:r>
            <a:r>
              <a:rPr lang="es-ES" altLang="es-ES" sz="1800" kern="0" dirty="0" err="1" smtClean="0"/>
              <a:t>Board</a:t>
            </a:r>
            <a:endParaRPr lang="es-ES" altLang="es-ES" sz="1800" kern="0" dirty="0" smtClean="0"/>
          </a:p>
          <a:p>
            <a:pPr lvl="1">
              <a:defRPr/>
            </a:pPr>
            <a:r>
              <a:rPr lang="es-ES" altLang="es-ES" sz="1800" kern="0" dirty="0" err="1"/>
              <a:t>Lilipad</a:t>
            </a:r>
            <a:r>
              <a:rPr lang="es-ES" altLang="es-ES" sz="1800" kern="0" dirty="0"/>
              <a:t> </a:t>
            </a:r>
            <a:r>
              <a:rPr lang="es-ES" altLang="es-ES" sz="1800" kern="0" dirty="0" err="1" smtClean="0"/>
              <a:t>Arduino</a:t>
            </a:r>
            <a:r>
              <a:rPr lang="es-ES" altLang="es-ES" sz="1800" kern="0" dirty="0" smtClean="0"/>
              <a:t> USB</a:t>
            </a:r>
          </a:p>
          <a:p>
            <a:pPr lvl="1">
              <a:defRPr/>
            </a:pPr>
            <a:r>
              <a:rPr lang="es-ES" altLang="es-ES" sz="1800" kern="0" dirty="0" err="1"/>
              <a:t>Lilipad</a:t>
            </a:r>
            <a:r>
              <a:rPr lang="es-ES" altLang="es-ES" sz="1800" kern="0" dirty="0"/>
              <a:t> </a:t>
            </a:r>
            <a:r>
              <a:rPr lang="es-ES" altLang="es-ES" sz="1800" kern="0" dirty="0" err="1" smtClean="0"/>
              <a:t>Arduino</a:t>
            </a:r>
            <a:r>
              <a:rPr lang="es-ES" altLang="es-ES" sz="1800" kern="0" dirty="0" smtClean="0"/>
              <a:t> Simple Snap</a:t>
            </a:r>
          </a:p>
          <a:p>
            <a:pPr lvl="1">
              <a:defRPr/>
            </a:pPr>
            <a:endParaRPr lang="es-ES" altLang="es-ES" sz="1800" kern="0" dirty="0" smtClean="0"/>
          </a:p>
        </p:txBody>
      </p:sp>
    </p:spTree>
    <p:extLst>
      <p:ext uri="{BB962C8B-B14F-4D97-AF65-F5344CB8AC3E}">
        <p14:creationId xmlns:p14="http://schemas.microsoft.com/office/powerpoint/2010/main" val="125967570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1 Título"/>
          <p:cNvSpPr>
            <a:spLocks noGrp="1"/>
          </p:cNvSpPr>
          <p:nvPr>
            <p:ph type="title"/>
          </p:nvPr>
        </p:nvSpPr>
        <p:spPr/>
        <p:txBody>
          <a:bodyPr/>
          <a:lstStyle/>
          <a:p>
            <a:r>
              <a:rPr lang="es-ES_tradnl" altLang="es-ES" dirty="0"/>
              <a:t>2. </a:t>
            </a:r>
            <a:r>
              <a:rPr lang="en-US" altLang="es-ES" dirty="0" err="1"/>
              <a:t>Familia</a:t>
            </a:r>
            <a:r>
              <a:rPr lang="en-US" altLang="es-ES" dirty="0"/>
              <a:t> Arduino …</a:t>
            </a:r>
            <a:endParaRPr lang="es-ES_tradnl" altLang="es-ES" dirty="0" smtClean="0"/>
          </a:p>
        </p:txBody>
      </p:sp>
      <p:sp>
        <p:nvSpPr>
          <p:cNvPr id="5123" name="2 Marcador de contenido"/>
          <p:cNvSpPr>
            <a:spLocks noGrp="1"/>
          </p:cNvSpPr>
          <p:nvPr>
            <p:ph idx="1"/>
          </p:nvPr>
        </p:nvSpPr>
        <p:spPr>
          <a:xfrm>
            <a:off x="279400" y="1580249"/>
            <a:ext cx="8666892" cy="4375150"/>
          </a:xfrm>
        </p:spPr>
        <p:txBody>
          <a:bodyPr/>
          <a:lstStyle/>
          <a:p>
            <a:pPr>
              <a:defRPr/>
            </a:pPr>
            <a:r>
              <a:rPr lang="es-ES" altLang="es-ES" sz="2200" dirty="0" smtClean="0"/>
              <a:t>Cada placa tiene sus propias características:</a:t>
            </a:r>
          </a:p>
          <a:p>
            <a:pPr>
              <a:defRPr/>
            </a:pPr>
            <a:endParaRPr lang="es-ES" altLang="es-ES" sz="2200" dirty="0" smtClean="0"/>
          </a:p>
          <a:p>
            <a:pPr lvl="1">
              <a:defRPr/>
            </a:pPr>
            <a:r>
              <a:rPr lang="el-GR" altLang="es-ES" sz="1800" dirty="0"/>
              <a:t>μ</a:t>
            </a:r>
            <a:r>
              <a:rPr lang="es-ES" altLang="es-ES" sz="1800" dirty="0" smtClean="0"/>
              <a:t>controlador empleado</a:t>
            </a:r>
          </a:p>
          <a:p>
            <a:pPr lvl="1">
              <a:defRPr/>
            </a:pPr>
            <a:r>
              <a:rPr lang="es-ES" altLang="es-ES" sz="1800" dirty="0" smtClean="0"/>
              <a:t>Velocidad de proceso</a:t>
            </a:r>
          </a:p>
          <a:p>
            <a:pPr lvl="1">
              <a:defRPr/>
            </a:pPr>
            <a:r>
              <a:rPr lang="es-ES" altLang="es-ES" sz="1800" dirty="0" smtClean="0"/>
              <a:t>Nº y tipo de entradas y salidas</a:t>
            </a:r>
          </a:p>
          <a:p>
            <a:pPr lvl="1">
              <a:defRPr/>
            </a:pPr>
            <a:r>
              <a:rPr lang="es-ES" altLang="es-ES" sz="1800" dirty="0" smtClean="0"/>
              <a:t>Elementos especiales como GPS, interfaces Ethernet, sensores integrados, …</a:t>
            </a:r>
          </a:p>
          <a:p>
            <a:pPr lvl="1">
              <a:defRPr/>
            </a:pPr>
            <a:endParaRPr lang="es-ES_tradnl" altLang="es-ES" sz="1800" dirty="0" smtClean="0"/>
          </a:p>
          <a:p>
            <a:pPr>
              <a:defRPr/>
            </a:pPr>
            <a:r>
              <a:rPr lang="es-ES_tradnl" altLang="es-ES" sz="2200" dirty="0" smtClean="0"/>
              <a:t>Es imposible establecer unas características comunes a una familia tan extensa y heterogénea</a:t>
            </a:r>
            <a:endParaRPr lang="es-ES_tradnl" altLang="es-ES" sz="2200" dirty="0"/>
          </a:p>
          <a:p>
            <a:pPr>
              <a:defRPr/>
            </a:pPr>
            <a:r>
              <a:rPr lang="es-ES_tradnl" altLang="es-ES" sz="2200" dirty="0" smtClean="0"/>
              <a:t>Algunos modelos son más populares. Son placas genéricas y muy económicas</a:t>
            </a:r>
          </a:p>
        </p:txBody>
      </p:sp>
      <p:sp>
        <p:nvSpPr>
          <p:cNvPr id="5" name="Text Box 4"/>
          <p:cNvSpPr txBox="1">
            <a:spLocks noChangeArrowheads="1"/>
          </p:cNvSpPr>
          <p:nvPr/>
        </p:nvSpPr>
        <p:spPr bwMode="auto">
          <a:xfrm>
            <a:off x="250825" y="908050"/>
            <a:ext cx="83534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rgbClr val="002AB0"/>
                </a:solidFill>
                <a:latin typeface="Tahoma" panose="020B0604030504040204" pitchFamily="34" charset="0"/>
              </a:defRPr>
            </a:lvl1pPr>
            <a:lvl2pPr marL="742950" indent="-285750">
              <a:defRPr sz="2000">
                <a:solidFill>
                  <a:srgbClr val="002AB0"/>
                </a:solidFill>
                <a:latin typeface="Tahoma" panose="020B0604030504040204" pitchFamily="34" charset="0"/>
              </a:defRPr>
            </a:lvl2pPr>
            <a:lvl3pPr marL="1143000" indent="-228600">
              <a:defRPr sz="2000">
                <a:solidFill>
                  <a:srgbClr val="002AB0"/>
                </a:solidFill>
                <a:latin typeface="Tahoma" panose="020B0604030504040204" pitchFamily="34" charset="0"/>
              </a:defRPr>
            </a:lvl3pPr>
            <a:lvl4pPr marL="1600200" indent="-228600">
              <a:defRPr sz="2000">
                <a:solidFill>
                  <a:srgbClr val="002AB0"/>
                </a:solidFill>
                <a:latin typeface="Tahoma" panose="020B0604030504040204" pitchFamily="34" charset="0"/>
              </a:defRPr>
            </a:lvl4pPr>
            <a:lvl5pPr marL="2057400" indent="-228600">
              <a:defRPr sz="2000">
                <a:solidFill>
                  <a:srgbClr val="002AB0"/>
                </a:solidFill>
                <a:latin typeface="Tahoma" panose="020B0604030504040204" pitchFamily="34" charset="0"/>
              </a:defRPr>
            </a:lvl5pPr>
            <a:lvl6pPr marL="2514600" indent="-228600" eaLnBrk="0" fontAlgn="base" hangingPunct="0">
              <a:spcBef>
                <a:spcPct val="0"/>
              </a:spcBef>
              <a:spcAft>
                <a:spcPct val="0"/>
              </a:spcAft>
              <a:defRPr sz="2000">
                <a:solidFill>
                  <a:srgbClr val="002AB0"/>
                </a:solidFill>
                <a:latin typeface="Tahoma" panose="020B0604030504040204" pitchFamily="34" charset="0"/>
              </a:defRPr>
            </a:lvl6pPr>
            <a:lvl7pPr marL="2971800" indent="-228600" eaLnBrk="0" fontAlgn="base" hangingPunct="0">
              <a:spcBef>
                <a:spcPct val="0"/>
              </a:spcBef>
              <a:spcAft>
                <a:spcPct val="0"/>
              </a:spcAft>
              <a:defRPr sz="2000">
                <a:solidFill>
                  <a:srgbClr val="002AB0"/>
                </a:solidFill>
                <a:latin typeface="Tahoma" panose="020B0604030504040204" pitchFamily="34" charset="0"/>
              </a:defRPr>
            </a:lvl7pPr>
            <a:lvl8pPr marL="3429000" indent="-228600" eaLnBrk="0" fontAlgn="base" hangingPunct="0">
              <a:spcBef>
                <a:spcPct val="0"/>
              </a:spcBef>
              <a:spcAft>
                <a:spcPct val="0"/>
              </a:spcAft>
              <a:defRPr sz="2000">
                <a:solidFill>
                  <a:srgbClr val="002AB0"/>
                </a:solidFill>
                <a:latin typeface="Tahoma" panose="020B0604030504040204" pitchFamily="34" charset="0"/>
              </a:defRPr>
            </a:lvl8pPr>
            <a:lvl9pPr marL="3886200" indent="-228600" eaLnBrk="0" fontAlgn="base" hangingPunct="0">
              <a:spcBef>
                <a:spcPct val="0"/>
              </a:spcBef>
              <a:spcAft>
                <a:spcPct val="0"/>
              </a:spcAft>
              <a:defRPr sz="2000">
                <a:solidFill>
                  <a:srgbClr val="002AB0"/>
                </a:solidFill>
                <a:latin typeface="Tahoma" panose="020B0604030504040204" pitchFamily="34" charset="0"/>
              </a:defRPr>
            </a:lvl9pPr>
          </a:lstStyle>
          <a:p>
            <a:pPr eaLnBrk="1" hangingPunct="1">
              <a:spcBef>
                <a:spcPct val="50000"/>
              </a:spcBef>
            </a:pPr>
            <a:r>
              <a:rPr lang="en-US" altLang="es-ES" sz="2400" b="1" dirty="0" err="1" smtClean="0">
                <a:solidFill>
                  <a:schemeClr val="accent2"/>
                </a:solidFill>
                <a:latin typeface="Arial" panose="020B0604020202020204" pitchFamily="34" charset="0"/>
              </a:rPr>
              <a:t>Familia</a:t>
            </a:r>
            <a:r>
              <a:rPr lang="en-US" altLang="es-ES" sz="2400" b="1" dirty="0" smtClean="0">
                <a:solidFill>
                  <a:schemeClr val="accent2"/>
                </a:solidFill>
                <a:latin typeface="Arial" panose="020B0604020202020204" pitchFamily="34" charset="0"/>
              </a:rPr>
              <a:t> Arduino</a:t>
            </a:r>
            <a:endParaRPr lang="en-US" altLang="es-ES" sz="2400" b="1" dirty="0">
              <a:solidFill>
                <a:schemeClr val="accent2"/>
              </a:solidFill>
              <a:latin typeface="Arial" panose="020B0604020202020204" pitchFamily="34" charset="0"/>
            </a:endParaRPr>
          </a:p>
        </p:txBody>
      </p:sp>
    </p:spTree>
    <p:extLst>
      <p:ext uri="{BB962C8B-B14F-4D97-AF65-F5344CB8AC3E}">
        <p14:creationId xmlns:p14="http://schemas.microsoft.com/office/powerpoint/2010/main" val="239236689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1 Título"/>
          <p:cNvSpPr>
            <a:spLocks noGrp="1"/>
          </p:cNvSpPr>
          <p:nvPr>
            <p:ph type="title"/>
          </p:nvPr>
        </p:nvSpPr>
        <p:spPr/>
        <p:txBody>
          <a:bodyPr/>
          <a:lstStyle/>
          <a:p>
            <a:r>
              <a:rPr lang="es-ES_tradnl" altLang="es-ES" dirty="0"/>
              <a:t>2. </a:t>
            </a:r>
            <a:r>
              <a:rPr lang="en-US" altLang="es-ES" dirty="0" err="1"/>
              <a:t>Familia</a:t>
            </a:r>
            <a:r>
              <a:rPr lang="en-US" altLang="es-ES" dirty="0"/>
              <a:t> Arduino …</a:t>
            </a:r>
            <a:endParaRPr lang="es-ES_tradnl" altLang="es-ES" dirty="0" smtClean="0"/>
          </a:p>
        </p:txBody>
      </p:sp>
      <p:sp>
        <p:nvSpPr>
          <p:cNvPr id="5123" name="2 Marcador de contenido"/>
          <p:cNvSpPr>
            <a:spLocks noGrp="1"/>
          </p:cNvSpPr>
          <p:nvPr>
            <p:ph idx="1"/>
          </p:nvPr>
        </p:nvSpPr>
        <p:spPr>
          <a:xfrm>
            <a:off x="279400" y="1580249"/>
            <a:ext cx="8666892" cy="4375150"/>
          </a:xfrm>
        </p:spPr>
        <p:txBody>
          <a:bodyPr/>
          <a:lstStyle/>
          <a:p>
            <a:pPr>
              <a:defRPr/>
            </a:pPr>
            <a:r>
              <a:rPr lang="es-ES" altLang="es-ES" sz="2200" dirty="0" smtClean="0"/>
              <a:t>Los modelos más populares de la familia </a:t>
            </a:r>
            <a:r>
              <a:rPr lang="es-ES" altLang="es-ES" sz="2200" dirty="0" err="1" smtClean="0"/>
              <a:t>Arduino</a:t>
            </a:r>
            <a:r>
              <a:rPr lang="es-ES" altLang="es-ES" sz="2200" dirty="0" smtClean="0"/>
              <a:t>:</a:t>
            </a:r>
          </a:p>
          <a:p>
            <a:pPr marL="344487" lvl="1" indent="0">
              <a:buNone/>
              <a:defRPr/>
            </a:pPr>
            <a:endParaRPr lang="es-ES" altLang="es-ES" sz="1800" dirty="0"/>
          </a:p>
          <a:p>
            <a:pPr lvl="1">
              <a:defRPr/>
            </a:pPr>
            <a:endParaRPr lang="es-ES_tradnl" altLang="es-ES" sz="1800" dirty="0" smtClean="0"/>
          </a:p>
        </p:txBody>
      </p:sp>
      <p:sp>
        <p:nvSpPr>
          <p:cNvPr id="5" name="Text Box 4"/>
          <p:cNvSpPr txBox="1">
            <a:spLocks noChangeArrowheads="1"/>
          </p:cNvSpPr>
          <p:nvPr/>
        </p:nvSpPr>
        <p:spPr bwMode="auto">
          <a:xfrm>
            <a:off x="250825" y="908050"/>
            <a:ext cx="83534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rgbClr val="002AB0"/>
                </a:solidFill>
                <a:latin typeface="Tahoma" panose="020B0604030504040204" pitchFamily="34" charset="0"/>
              </a:defRPr>
            </a:lvl1pPr>
            <a:lvl2pPr marL="742950" indent="-285750">
              <a:defRPr sz="2000">
                <a:solidFill>
                  <a:srgbClr val="002AB0"/>
                </a:solidFill>
                <a:latin typeface="Tahoma" panose="020B0604030504040204" pitchFamily="34" charset="0"/>
              </a:defRPr>
            </a:lvl2pPr>
            <a:lvl3pPr marL="1143000" indent="-228600">
              <a:defRPr sz="2000">
                <a:solidFill>
                  <a:srgbClr val="002AB0"/>
                </a:solidFill>
                <a:latin typeface="Tahoma" panose="020B0604030504040204" pitchFamily="34" charset="0"/>
              </a:defRPr>
            </a:lvl3pPr>
            <a:lvl4pPr marL="1600200" indent="-228600">
              <a:defRPr sz="2000">
                <a:solidFill>
                  <a:srgbClr val="002AB0"/>
                </a:solidFill>
                <a:latin typeface="Tahoma" panose="020B0604030504040204" pitchFamily="34" charset="0"/>
              </a:defRPr>
            </a:lvl4pPr>
            <a:lvl5pPr marL="2057400" indent="-228600">
              <a:defRPr sz="2000">
                <a:solidFill>
                  <a:srgbClr val="002AB0"/>
                </a:solidFill>
                <a:latin typeface="Tahoma" panose="020B0604030504040204" pitchFamily="34" charset="0"/>
              </a:defRPr>
            </a:lvl5pPr>
            <a:lvl6pPr marL="2514600" indent="-228600" eaLnBrk="0" fontAlgn="base" hangingPunct="0">
              <a:spcBef>
                <a:spcPct val="0"/>
              </a:spcBef>
              <a:spcAft>
                <a:spcPct val="0"/>
              </a:spcAft>
              <a:defRPr sz="2000">
                <a:solidFill>
                  <a:srgbClr val="002AB0"/>
                </a:solidFill>
                <a:latin typeface="Tahoma" panose="020B0604030504040204" pitchFamily="34" charset="0"/>
              </a:defRPr>
            </a:lvl6pPr>
            <a:lvl7pPr marL="2971800" indent="-228600" eaLnBrk="0" fontAlgn="base" hangingPunct="0">
              <a:spcBef>
                <a:spcPct val="0"/>
              </a:spcBef>
              <a:spcAft>
                <a:spcPct val="0"/>
              </a:spcAft>
              <a:defRPr sz="2000">
                <a:solidFill>
                  <a:srgbClr val="002AB0"/>
                </a:solidFill>
                <a:latin typeface="Tahoma" panose="020B0604030504040204" pitchFamily="34" charset="0"/>
              </a:defRPr>
            </a:lvl7pPr>
            <a:lvl8pPr marL="3429000" indent="-228600" eaLnBrk="0" fontAlgn="base" hangingPunct="0">
              <a:spcBef>
                <a:spcPct val="0"/>
              </a:spcBef>
              <a:spcAft>
                <a:spcPct val="0"/>
              </a:spcAft>
              <a:defRPr sz="2000">
                <a:solidFill>
                  <a:srgbClr val="002AB0"/>
                </a:solidFill>
                <a:latin typeface="Tahoma" panose="020B0604030504040204" pitchFamily="34" charset="0"/>
              </a:defRPr>
            </a:lvl8pPr>
            <a:lvl9pPr marL="3886200" indent="-228600" eaLnBrk="0" fontAlgn="base" hangingPunct="0">
              <a:spcBef>
                <a:spcPct val="0"/>
              </a:spcBef>
              <a:spcAft>
                <a:spcPct val="0"/>
              </a:spcAft>
              <a:defRPr sz="2000">
                <a:solidFill>
                  <a:srgbClr val="002AB0"/>
                </a:solidFill>
                <a:latin typeface="Tahoma" panose="020B0604030504040204" pitchFamily="34" charset="0"/>
              </a:defRPr>
            </a:lvl9pPr>
          </a:lstStyle>
          <a:p>
            <a:pPr eaLnBrk="1" hangingPunct="1">
              <a:spcBef>
                <a:spcPct val="50000"/>
              </a:spcBef>
            </a:pPr>
            <a:r>
              <a:rPr lang="en-US" altLang="es-ES" sz="2400" b="1" dirty="0" err="1" smtClean="0">
                <a:solidFill>
                  <a:schemeClr val="accent2"/>
                </a:solidFill>
                <a:latin typeface="Arial" panose="020B0604020202020204" pitchFamily="34" charset="0"/>
              </a:rPr>
              <a:t>Familia</a:t>
            </a:r>
            <a:r>
              <a:rPr lang="en-US" altLang="es-ES" sz="2400" b="1" dirty="0" smtClean="0">
                <a:solidFill>
                  <a:schemeClr val="accent2"/>
                </a:solidFill>
                <a:latin typeface="Arial" panose="020B0604020202020204" pitchFamily="34" charset="0"/>
              </a:rPr>
              <a:t> Arduino. </a:t>
            </a:r>
            <a:r>
              <a:rPr lang="en-US" altLang="es-ES" sz="2400" b="1" dirty="0" err="1" smtClean="0">
                <a:solidFill>
                  <a:schemeClr val="accent2"/>
                </a:solidFill>
                <a:latin typeface="Arial" panose="020B0604020202020204" pitchFamily="34" charset="0"/>
              </a:rPr>
              <a:t>Modelos</a:t>
            </a:r>
            <a:r>
              <a:rPr lang="en-US" altLang="es-ES" sz="2400" b="1" dirty="0" smtClean="0">
                <a:solidFill>
                  <a:schemeClr val="accent2"/>
                </a:solidFill>
                <a:latin typeface="Arial" panose="020B0604020202020204" pitchFamily="34" charset="0"/>
              </a:rPr>
              <a:t> </a:t>
            </a:r>
            <a:r>
              <a:rPr lang="en-US" altLang="es-ES" sz="2400" b="1" dirty="0" err="1" smtClean="0">
                <a:solidFill>
                  <a:schemeClr val="accent2"/>
                </a:solidFill>
                <a:latin typeface="Arial" panose="020B0604020202020204" pitchFamily="34" charset="0"/>
              </a:rPr>
              <a:t>más</a:t>
            </a:r>
            <a:r>
              <a:rPr lang="en-US" altLang="es-ES" sz="2400" b="1" dirty="0" smtClean="0">
                <a:solidFill>
                  <a:schemeClr val="accent2"/>
                </a:solidFill>
                <a:latin typeface="Arial" panose="020B0604020202020204" pitchFamily="34" charset="0"/>
              </a:rPr>
              <a:t> </a:t>
            </a:r>
            <a:r>
              <a:rPr lang="en-US" altLang="es-ES" sz="2400" b="1" dirty="0" err="1" smtClean="0">
                <a:solidFill>
                  <a:schemeClr val="accent2"/>
                </a:solidFill>
                <a:latin typeface="Arial" panose="020B0604020202020204" pitchFamily="34" charset="0"/>
              </a:rPr>
              <a:t>usuales</a:t>
            </a:r>
            <a:endParaRPr lang="en-US" altLang="es-ES" sz="2400" b="1" dirty="0">
              <a:solidFill>
                <a:schemeClr val="accent2"/>
              </a:solidFill>
              <a:latin typeface="Arial" panose="020B0604020202020204" pitchFamily="34" charset="0"/>
            </a:endParaRPr>
          </a:p>
        </p:txBody>
      </p:sp>
      <p:graphicFrame>
        <p:nvGraphicFramePr>
          <p:cNvPr id="2" name="Tabla 1"/>
          <p:cNvGraphicFramePr>
            <a:graphicFrameLocks noGrp="1"/>
          </p:cNvGraphicFramePr>
          <p:nvPr>
            <p:extLst>
              <p:ext uri="{D42A27DB-BD31-4B8C-83A1-F6EECF244321}">
                <p14:modId xmlns:p14="http://schemas.microsoft.com/office/powerpoint/2010/main" val="3802584994"/>
              </p:ext>
            </p:extLst>
          </p:nvPr>
        </p:nvGraphicFramePr>
        <p:xfrm>
          <a:off x="486033" y="2397210"/>
          <a:ext cx="8118216" cy="3466156"/>
        </p:xfrm>
        <a:graphic>
          <a:graphicData uri="http://schemas.openxmlformats.org/drawingml/2006/table">
            <a:tbl>
              <a:tblPr firstRow="1" bandRow="1">
                <a:tableStyleId>{5C22544A-7EE6-4342-B048-85BDC9FD1C3A}</a:tableStyleId>
              </a:tblPr>
              <a:tblGrid>
                <a:gridCol w="1014777">
                  <a:extLst>
                    <a:ext uri="{9D8B030D-6E8A-4147-A177-3AD203B41FA5}">
                      <a16:colId xmlns:a16="http://schemas.microsoft.com/office/drawing/2014/main" val="3114950529"/>
                    </a:ext>
                  </a:extLst>
                </a:gridCol>
                <a:gridCol w="1014777">
                  <a:extLst>
                    <a:ext uri="{9D8B030D-6E8A-4147-A177-3AD203B41FA5}">
                      <a16:colId xmlns:a16="http://schemas.microsoft.com/office/drawing/2014/main" val="3883403309"/>
                    </a:ext>
                  </a:extLst>
                </a:gridCol>
                <a:gridCol w="1014777">
                  <a:extLst>
                    <a:ext uri="{9D8B030D-6E8A-4147-A177-3AD203B41FA5}">
                      <a16:colId xmlns:a16="http://schemas.microsoft.com/office/drawing/2014/main" val="1826111905"/>
                    </a:ext>
                  </a:extLst>
                </a:gridCol>
                <a:gridCol w="1014777">
                  <a:extLst>
                    <a:ext uri="{9D8B030D-6E8A-4147-A177-3AD203B41FA5}">
                      <a16:colId xmlns:a16="http://schemas.microsoft.com/office/drawing/2014/main" val="3381072224"/>
                    </a:ext>
                  </a:extLst>
                </a:gridCol>
                <a:gridCol w="1014777">
                  <a:extLst>
                    <a:ext uri="{9D8B030D-6E8A-4147-A177-3AD203B41FA5}">
                      <a16:colId xmlns:a16="http://schemas.microsoft.com/office/drawing/2014/main" val="3102660469"/>
                    </a:ext>
                  </a:extLst>
                </a:gridCol>
                <a:gridCol w="1014777">
                  <a:extLst>
                    <a:ext uri="{9D8B030D-6E8A-4147-A177-3AD203B41FA5}">
                      <a16:colId xmlns:a16="http://schemas.microsoft.com/office/drawing/2014/main" val="2233378915"/>
                    </a:ext>
                  </a:extLst>
                </a:gridCol>
                <a:gridCol w="1014777">
                  <a:extLst>
                    <a:ext uri="{9D8B030D-6E8A-4147-A177-3AD203B41FA5}">
                      <a16:colId xmlns:a16="http://schemas.microsoft.com/office/drawing/2014/main" val="3494007384"/>
                    </a:ext>
                  </a:extLst>
                </a:gridCol>
                <a:gridCol w="1014777">
                  <a:extLst>
                    <a:ext uri="{9D8B030D-6E8A-4147-A177-3AD203B41FA5}">
                      <a16:colId xmlns:a16="http://schemas.microsoft.com/office/drawing/2014/main" val="3703478150"/>
                    </a:ext>
                  </a:extLst>
                </a:gridCol>
              </a:tblGrid>
              <a:tr h="482610">
                <a:tc>
                  <a:txBody>
                    <a:bodyPr/>
                    <a:lstStyle/>
                    <a:p>
                      <a:pPr algn="ctr"/>
                      <a:r>
                        <a:rPr lang="es-ES" sz="1200" dirty="0" smtClean="0"/>
                        <a:t>Modelo</a:t>
                      </a:r>
                      <a:endParaRPr lang="es-ES" sz="1200" dirty="0"/>
                    </a:p>
                  </a:txBody>
                  <a:tcPr anchor="ctr"/>
                </a:tc>
                <a:tc>
                  <a:txBody>
                    <a:bodyPr/>
                    <a:lstStyle/>
                    <a:p>
                      <a:pPr algn="ctr"/>
                      <a:r>
                        <a:rPr lang="el-GR" sz="1200" dirty="0" smtClean="0"/>
                        <a:t>μ</a:t>
                      </a:r>
                      <a:r>
                        <a:rPr lang="es-ES" sz="1200" dirty="0" smtClean="0"/>
                        <a:t>C</a:t>
                      </a:r>
                      <a:endParaRPr lang="es-ES" sz="1200" dirty="0"/>
                    </a:p>
                  </a:txBody>
                  <a:tcPr anchor="ctr"/>
                </a:tc>
                <a:tc>
                  <a:txBody>
                    <a:bodyPr/>
                    <a:lstStyle/>
                    <a:p>
                      <a:pPr algn="ctr"/>
                      <a:r>
                        <a:rPr lang="es-ES" sz="1200" dirty="0" smtClean="0"/>
                        <a:t>Velocidad</a:t>
                      </a:r>
                      <a:endParaRPr lang="es-ES" sz="1200" dirty="0"/>
                    </a:p>
                  </a:txBody>
                  <a:tcPr anchor="ctr"/>
                </a:tc>
                <a:tc>
                  <a:txBody>
                    <a:bodyPr/>
                    <a:lstStyle/>
                    <a:p>
                      <a:pPr algn="ctr"/>
                      <a:r>
                        <a:rPr lang="es-ES" sz="1200" dirty="0" smtClean="0"/>
                        <a:t>I/O Digitales</a:t>
                      </a:r>
                      <a:endParaRPr lang="es-ES" sz="1200" dirty="0"/>
                    </a:p>
                  </a:txBody>
                  <a:tcPr anchor="ctr"/>
                </a:tc>
                <a:tc>
                  <a:txBody>
                    <a:bodyPr/>
                    <a:lstStyle/>
                    <a:p>
                      <a:pPr algn="ctr"/>
                      <a:r>
                        <a:rPr lang="es-ES" sz="1200" dirty="0" smtClean="0"/>
                        <a:t>I Analógicas</a:t>
                      </a:r>
                      <a:endParaRPr lang="es-ES" sz="1200" dirty="0"/>
                    </a:p>
                  </a:txBody>
                  <a:tcPr anchor="ctr"/>
                </a:tc>
                <a:tc>
                  <a:txBody>
                    <a:bodyPr/>
                    <a:lstStyle/>
                    <a:p>
                      <a:pPr algn="ctr"/>
                      <a:r>
                        <a:rPr lang="es-ES" sz="1200" dirty="0" smtClean="0"/>
                        <a:t>Memoria Flash</a:t>
                      </a:r>
                      <a:endParaRPr lang="es-ES" sz="1200" dirty="0"/>
                    </a:p>
                  </a:txBody>
                  <a:tcPr anchor="ctr"/>
                </a:tc>
                <a:tc>
                  <a:txBody>
                    <a:bodyPr/>
                    <a:lstStyle/>
                    <a:p>
                      <a:pPr algn="ctr"/>
                      <a:r>
                        <a:rPr lang="es-ES" sz="1200" dirty="0" smtClean="0"/>
                        <a:t>SRAM</a:t>
                      </a:r>
                      <a:endParaRPr lang="es-ES" sz="1200" dirty="0"/>
                    </a:p>
                  </a:txBody>
                  <a:tcPr anchor="ctr"/>
                </a:tc>
                <a:tc>
                  <a:txBody>
                    <a:bodyPr/>
                    <a:lstStyle/>
                    <a:p>
                      <a:pPr algn="ctr"/>
                      <a:r>
                        <a:rPr lang="es-ES" sz="1200" dirty="0" smtClean="0"/>
                        <a:t>EEPROM</a:t>
                      </a:r>
                      <a:endParaRPr lang="es-ES" sz="1200" dirty="0"/>
                    </a:p>
                  </a:txBody>
                  <a:tcPr anchor="ctr"/>
                </a:tc>
                <a:extLst>
                  <a:ext uri="{0D108BD9-81ED-4DB2-BD59-A6C34878D82A}">
                    <a16:rowId xmlns:a16="http://schemas.microsoft.com/office/drawing/2014/main" val="4061926195"/>
                  </a:ext>
                </a:extLst>
              </a:tr>
              <a:tr h="543037">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s-ES" altLang="es-ES" sz="1200" b="1" dirty="0" smtClean="0"/>
                        <a:t>Micro</a:t>
                      </a:r>
                    </a:p>
                    <a:p>
                      <a:pPr algn="ctr"/>
                      <a:endParaRPr lang="es-ES" sz="1200" b="1" dirty="0"/>
                    </a:p>
                  </a:txBody>
                  <a:tcPr anchor="ctr"/>
                </a:tc>
                <a:tc>
                  <a:txBody>
                    <a:bodyPr/>
                    <a:lstStyle/>
                    <a:p>
                      <a:pPr algn="ctr"/>
                      <a:r>
                        <a:rPr lang="es-ES" sz="1200" dirty="0" smtClean="0"/>
                        <a:t>AT Mega 32u4</a:t>
                      </a:r>
                      <a:endParaRPr lang="es-ES" sz="1200" dirty="0"/>
                    </a:p>
                  </a:txBody>
                  <a:tcPr anchor="ctr"/>
                </a:tc>
                <a:tc>
                  <a:txBody>
                    <a:bodyPr/>
                    <a:lstStyle/>
                    <a:p>
                      <a:pPr algn="ctr"/>
                      <a:r>
                        <a:rPr lang="es-ES" sz="1200" dirty="0" smtClean="0"/>
                        <a:t>16 MHz</a:t>
                      </a:r>
                      <a:endParaRPr lang="es-ES" sz="1200" dirty="0"/>
                    </a:p>
                  </a:txBody>
                  <a:tcPr anchor="ctr"/>
                </a:tc>
                <a:tc>
                  <a:txBody>
                    <a:bodyPr/>
                    <a:lstStyle/>
                    <a:p>
                      <a:pPr algn="ctr"/>
                      <a:r>
                        <a:rPr lang="es-ES" sz="1200" dirty="0" smtClean="0"/>
                        <a:t>20</a:t>
                      </a:r>
                    </a:p>
                    <a:p>
                      <a:pPr algn="ctr"/>
                      <a:r>
                        <a:rPr lang="es-ES" sz="1200" dirty="0" smtClean="0"/>
                        <a:t>(7 PWM)</a:t>
                      </a:r>
                      <a:endParaRPr lang="es-ES" sz="1200" dirty="0"/>
                    </a:p>
                  </a:txBody>
                  <a:tcPr anchor="ctr"/>
                </a:tc>
                <a:tc>
                  <a:txBody>
                    <a:bodyPr/>
                    <a:lstStyle/>
                    <a:p>
                      <a:pPr algn="ctr"/>
                      <a:r>
                        <a:rPr lang="es-ES" sz="1200" dirty="0" smtClean="0"/>
                        <a:t>12</a:t>
                      </a:r>
                      <a:endParaRPr lang="es-ES" sz="1200" dirty="0"/>
                    </a:p>
                  </a:txBody>
                  <a:tcPr anchor="ctr"/>
                </a:tc>
                <a:tc>
                  <a:txBody>
                    <a:bodyPr/>
                    <a:lstStyle/>
                    <a:p>
                      <a:pPr algn="ctr"/>
                      <a:r>
                        <a:rPr lang="es-ES" sz="1200" dirty="0" smtClean="0"/>
                        <a:t>32 KB</a:t>
                      </a:r>
                    </a:p>
                    <a:p>
                      <a:pPr algn="ctr"/>
                      <a:r>
                        <a:rPr lang="es-ES" sz="1200" dirty="0" smtClean="0"/>
                        <a:t>(4 KB </a:t>
                      </a:r>
                      <a:r>
                        <a:rPr lang="es-ES" sz="1200" dirty="0" err="1" smtClean="0"/>
                        <a:t>Bootloader</a:t>
                      </a:r>
                      <a:r>
                        <a:rPr lang="es-ES" sz="1200" dirty="0" smtClean="0"/>
                        <a:t>)</a:t>
                      </a:r>
                    </a:p>
                    <a:p>
                      <a:pPr algn="ctr"/>
                      <a:endParaRPr lang="es-ES" sz="1200" dirty="0"/>
                    </a:p>
                  </a:txBody>
                  <a:tcPr anchor="ctr"/>
                </a:tc>
                <a:tc>
                  <a:txBody>
                    <a:bodyPr/>
                    <a:lstStyle/>
                    <a:p>
                      <a:pPr algn="ctr"/>
                      <a:r>
                        <a:rPr lang="es-ES" sz="1200" dirty="0" smtClean="0"/>
                        <a:t>2,5</a:t>
                      </a:r>
                      <a:r>
                        <a:rPr lang="es-ES" sz="1200" baseline="0" dirty="0" smtClean="0"/>
                        <a:t> KB</a:t>
                      </a:r>
                      <a:endParaRPr lang="es-ES" sz="1200" dirty="0"/>
                    </a:p>
                  </a:txBody>
                  <a:tcPr anchor="ctr"/>
                </a:tc>
                <a:tc>
                  <a:txBody>
                    <a:bodyPr/>
                    <a:lstStyle/>
                    <a:p>
                      <a:pPr algn="ctr"/>
                      <a:r>
                        <a:rPr lang="es-ES" sz="1200" dirty="0" smtClean="0"/>
                        <a:t>1 KB</a:t>
                      </a:r>
                      <a:endParaRPr lang="es-ES" sz="1200" dirty="0"/>
                    </a:p>
                  </a:txBody>
                  <a:tcPr anchor="ctr"/>
                </a:tc>
                <a:extLst>
                  <a:ext uri="{0D108BD9-81ED-4DB2-BD59-A6C34878D82A}">
                    <a16:rowId xmlns:a16="http://schemas.microsoft.com/office/drawing/2014/main" val="3002223240"/>
                  </a:ext>
                </a:extLst>
              </a:tr>
              <a:tr h="543037">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s-ES" altLang="es-ES" sz="1200" b="1" dirty="0" smtClean="0"/>
                        <a:t>Nano</a:t>
                      </a:r>
                    </a:p>
                    <a:p>
                      <a:pPr algn="ctr"/>
                      <a:endParaRPr lang="es-ES" sz="1200" b="1" dirty="0"/>
                    </a:p>
                  </a:txBody>
                  <a:tcPr anchor="ctr"/>
                </a:tc>
                <a:tc>
                  <a:txBody>
                    <a:bodyPr/>
                    <a:lstStyle/>
                    <a:p>
                      <a:pPr algn="ctr"/>
                      <a:r>
                        <a:rPr lang="es-ES" sz="1200" dirty="0" smtClean="0"/>
                        <a:t>AT Mega 328P</a:t>
                      </a:r>
                      <a:endParaRPr lang="es-ES" sz="1200" dirty="0"/>
                    </a:p>
                  </a:txBody>
                  <a:tcPr anchor="ctr"/>
                </a:tc>
                <a:tc>
                  <a:txBody>
                    <a:bodyPr/>
                    <a:lstStyle/>
                    <a:p>
                      <a:pPr algn="ctr"/>
                      <a:r>
                        <a:rPr lang="es-ES" sz="1200" dirty="0" smtClean="0"/>
                        <a:t>16 MHz</a:t>
                      </a:r>
                      <a:endParaRPr lang="es-ES" sz="1200" dirty="0"/>
                    </a:p>
                  </a:txBody>
                  <a:tcPr anchor="ctr"/>
                </a:tc>
                <a:tc>
                  <a:txBody>
                    <a:bodyPr/>
                    <a:lstStyle/>
                    <a:p>
                      <a:pPr algn="ctr"/>
                      <a:r>
                        <a:rPr lang="es-ES" sz="1200" dirty="0" smtClean="0"/>
                        <a:t>14</a:t>
                      </a:r>
                    </a:p>
                    <a:p>
                      <a:pPr algn="ctr"/>
                      <a:r>
                        <a:rPr lang="es-ES" sz="1200" dirty="0" smtClean="0"/>
                        <a:t>(6 PWM)</a:t>
                      </a:r>
                      <a:endParaRPr lang="es-ES" sz="1200" dirty="0"/>
                    </a:p>
                  </a:txBody>
                  <a:tcPr anchor="ctr"/>
                </a:tc>
                <a:tc>
                  <a:txBody>
                    <a:bodyPr/>
                    <a:lstStyle/>
                    <a:p>
                      <a:pPr algn="ctr"/>
                      <a:r>
                        <a:rPr lang="es-ES" sz="1200" dirty="0" smtClean="0"/>
                        <a:t>8</a:t>
                      </a:r>
                      <a:endParaRPr lang="es-ES" sz="1200" dirty="0"/>
                    </a:p>
                  </a:txBody>
                  <a:tcPr anchor="ctr"/>
                </a:tc>
                <a:tc>
                  <a:txBody>
                    <a:bodyPr/>
                    <a:lstStyle/>
                    <a:p>
                      <a:pPr algn="ctr"/>
                      <a:r>
                        <a:rPr lang="es-ES" sz="1200" dirty="0" smtClean="0"/>
                        <a:t>32 KB</a:t>
                      </a:r>
                    </a:p>
                    <a:p>
                      <a:pPr algn="ctr"/>
                      <a:r>
                        <a:rPr lang="es-ES" sz="1200" dirty="0" smtClean="0"/>
                        <a:t>(2 KB </a:t>
                      </a:r>
                      <a:r>
                        <a:rPr lang="es-ES" sz="1200" dirty="0" err="1" smtClean="0"/>
                        <a:t>Bootloader</a:t>
                      </a:r>
                      <a:r>
                        <a:rPr lang="es-ES" sz="1200" dirty="0" smtClean="0"/>
                        <a:t>)</a:t>
                      </a:r>
                    </a:p>
                  </a:txBody>
                  <a:tcPr anchor="ctr"/>
                </a:tc>
                <a:tc>
                  <a:txBody>
                    <a:bodyPr/>
                    <a:lstStyle/>
                    <a:p>
                      <a:pPr algn="ctr"/>
                      <a:r>
                        <a:rPr lang="es-ES" sz="1200" dirty="0" smtClean="0"/>
                        <a:t>2</a:t>
                      </a:r>
                      <a:r>
                        <a:rPr lang="es-ES" sz="1200" baseline="0" dirty="0" smtClean="0"/>
                        <a:t> KB</a:t>
                      </a:r>
                      <a:endParaRPr lang="es-ES" sz="1200" dirty="0"/>
                    </a:p>
                  </a:txBody>
                  <a:tcPr anchor="ctr"/>
                </a:tc>
                <a:tc>
                  <a:txBody>
                    <a:bodyPr/>
                    <a:lstStyle/>
                    <a:p>
                      <a:pPr algn="ctr"/>
                      <a:r>
                        <a:rPr lang="es-ES" sz="1200" dirty="0" smtClean="0"/>
                        <a:t>1 KB</a:t>
                      </a:r>
                      <a:endParaRPr lang="es-ES" sz="1200" dirty="0"/>
                    </a:p>
                  </a:txBody>
                  <a:tcPr anchor="ctr"/>
                </a:tc>
                <a:extLst>
                  <a:ext uri="{0D108BD9-81ED-4DB2-BD59-A6C34878D82A}">
                    <a16:rowId xmlns:a16="http://schemas.microsoft.com/office/drawing/2014/main" val="537131381"/>
                  </a:ext>
                </a:extLst>
              </a:tr>
              <a:tr h="760253">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s-ES" altLang="es-ES" sz="1200" b="1" dirty="0" smtClean="0"/>
                        <a:t>Uno R3</a:t>
                      </a:r>
                    </a:p>
                    <a:p>
                      <a:pPr algn="ctr"/>
                      <a:endParaRPr lang="es-ES" sz="1200" b="1" dirty="0"/>
                    </a:p>
                  </a:txBody>
                  <a:tcPr anchor="ctr"/>
                </a:tc>
                <a:tc>
                  <a:txBody>
                    <a:bodyPr/>
                    <a:lstStyle/>
                    <a:p>
                      <a:pPr algn="ctr"/>
                      <a:r>
                        <a:rPr lang="es-ES" sz="1200" dirty="0" smtClean="0"/>
                        <a:t>AT Mega 328P</a:t>
                      </a:r>
                      <a:endParaRPr lang="es-ES" sz="1200" dirty="0"/>
                    </a:p>
                  </a:txBody>
                  <a:tcPr anchor="ctr"/>
                </a:tc>
                <a:tc>
                  <a:txBody>
                    <a:bodyPr/>
                    <a:lstStyle/>
                    <a:p>
                      <a:pPr algn="ctr"/>
                      <a:r>
                        <a:rPr lang="es-ES" sz="1200" dirty="0" smtClean="0"/>
                        <a:t>16 MHz</a:t>
                      </a:r>
                      <a:endParaRPr lang="es-ES" sz="1200" dirty="0"/>
                    </a:p>
                  </a:txBody>
                  <a:tcPr anchor="ctr"/>
                </a:tc>
                <a:tc>
                  <a:txBody>
                    <a:bodyPr/>
                    <a:lstStyle/>
                    <a:p>
                      <a:pPr algn="ctr"/>
                      <a:r>
                        <a:rPr lang="es-ES" sz="1200" dirty="0" smtClean="0"/>
                        <a:t>14</a:t>
                      </a:r>
                    </a:p>
                    <a:p>
                      <a:pPr algn="ctr"/>
                      <a:r>
                        <a:rPr lang="es-ES" sz="1200" dirty="0" smtClean="0"/>
                        <a:t>(6 PWM)</a:t>
                      </a:r>
                      <a:endParaRPr lang="es-ES" sz="1200" dirty="0"/>
                    </a:p>
                  </a:txBody>
                  <a:tcPr anchor="ctr"/>
                </a:tc>
                <a:tc>
                  <a:txBody>
                    <a:bodyPr/>
                    <a:lstStyle/>
                    <a:p>
                      <a:pPr algn="ctr"/>
                      <a:r>
                        <a:rPr lang="es-ES" sz="1200" dirty="0" smtClean="0"/>
                        <a:t>6</a:t>
                      </a:r>
                      <a:endParaRPr lang="es-ES" sz="1200" dirty="0"/>
                    </a:p>
                  </a:txBody>
                  <a:tcPr anchor="ctr"/>
                </a:tc>
                <a:tc>
                  <a:txBody>
                    <a:bodyPr/>
                    <a:lstStyle/>
                    <a:p>
                      <a:pPr algn="ctr"/>
                      <a:r>
                        <a:rPr lang="es-ES" sz="1200" dirty="0" smtClean="0"/>
                        <a:t>32 KB</a:t>
                      </a:r>
                    </a:p>
                    <a:p>
                      <a:pPr algn="ctr"/>
                      <a:r>
                        <a:rPr lang="es-ES" sz="1200" dirty="0" smtClean="0"/>
                        <a:t>(0,5 KB </a:t>
                      </a:r>
                      <a:r>
                        <a:rPr lang="es-ES" sz="1200" dirty="0" err="1" smtClean="0"/>
                        <a:t>Bootloader</a:t>
                      </a:r>
                      <a:r>
                        <a:rPr lang="es-ES" sz="1200" dirty="0" smtClean="0"/>
                        <a:t>)</a:t>
                      </a:r>
                    </a:p>
                  </a:txBody>
                  <a:tcPr anchor="ctr"/>
                </a:tc>
                <a:tc>
                  <a:txBody>
                    <a:bodyPr/>
                    <a:lstStyle/>
                    <a:p>
                      <a:pPr algn="ctr"/>
                      <a:r>
                        <a:rPr lang="es-ES" sz="1200" dirty="0" smtClean="0"/>
                        <a:t>2</a:t>
                      </a:r>
                      <a:r>
                        <a:rPr lang="es-ES" sz="1200" baseline="0" dirty="0" smtClean="0"/>
                        <a:t> KB</a:t>
                      </a:r>
                      <a:endParaRPr lang="es-ES" sz="1200" dirty="0"/>
                    </a:p>
                  </a:txBody>
                  <a:tcPr anchor="ctr"/>
                </a:tc>
                <a:tc>
                  <a:txBody>
                    <a:bodyPr/>
                    <a:lstStyle/>
                    <a:p>
                      <a:pPr algn="ctr"/>
                      <a:r>
                        <a:rPr lang="es-ES" sz="1200" dirty="0" smtClean="0"/>
                        <a:t>1 KB</a:t>
                      </a:r>
                      <a:endParaRPr lang="es-ES" sz="1200" dirty="0"/>
                    </a:p>
                  </a:txBody>
                  <a:tcPr anchor="ctr"/>
                </a:tc>
                <a:extLst>
                  <a:ext uri="{0D108BD9-81ED-4DB2-BD59-A6C34878D82A}">
                    <a16:rowId xmlns:a16="http://schemas.microsoft.com/office/drawing/2014/main" val="36966361"/>
                  </a:ext>
                </a:extLst>
              </a:tr>
              <a:tr h="760253">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s-ES" altLang="es-ES" sz="1200" b="1" dirty="0" smtClean="0"/>
                        <a:t>Mega 2560</a:t>
                      </a:r>
                    </a:p>
                    <a:p>
                      <a:pPr algn="ctr"/>
                      <a:endParaRPr lang="es-ES" sz="1200" b="1" dirty="0"/>
                    </a:p>
                  </a:txBody>
                  <a:tcPr anchor="ctr"/>
                </a:tc>
                <a:tc>
                  <a:txBody>
                    <a:bodyPr/>
                    <a:lstStyle/>
                    <a:p>
                      <a:pPr algn="ctr"/>
                      <a:r>
                        <a:rPr lang="es-ES" sz="1200" dirty="0" smtClean="0"/>
                        <a:t>AT Mega 2560</a:t>
                      </a:r>
                      <a:endParaRPr lang="es-ES" sz="1200" dirty="0"/>
                    </a:p>
                  </a:txBody>
                  <a:tcPr anchor="ctr"/>
                </a:tc>
                <a:tc>
                  <a:txBody>
                    <a:bodyPr/>
                    <a:lstStyle/>
                    <a:p>
                      <a:pPr algn="ctr"/>
                      <a:r>
                        <a:rPr lang="es-ES" sz="1200" dirty="0" smtClean="0"/>
                        <a:t>16 MHz</a:t>
                      </a:r>
                      <a:endParaRPr lang="es-ES" sz="1200" dirty="0"/>
                    </a:p>
                  </a:txBody>
                  <a:tcPr anchor="ctr"/>
                </a:tc>
                <a:tc>
                  <a:txBody>
                    <a:bodyPr/>
                    <a:lstStyle/>
                    <a:p>
                      <a:pPr algn="ctr"/>
                      <a:r>
                        <a:rPr lang="es-ES" sz="1200" dirty="0" smtClean="0"/>
                        <a:t>54</a:t>
                      </a:r>
                    </a:p>
                    <a:p>
                      <a:pPr algn="ctr"/>
                      <a:r>
                        <a:rPr lang="es-ES" sz="1200" dirty="0" smtClean="0"/>
                        <a:t>(15 PWM)</a:t>
                      </a:r>
                      <a:endParaRPr lang="es-ES" sz="1200" dirty="0"/>
                    </a:p>
                  </a:txBody>
                  <a:tcPr anchor="ctr"/>
                </a:tc>
                <a:tc>
                  <a:txBody>
                    <a:bodyPr/>
                    <a:lstStyle/>
                    <a:p>
                      <a:pPr algn="ctr"/>
                      <a:r>
                        <a:rPr lang="es-ES" sz="1200" dirty="0" smtClean="0"/>
                        <a:t>16</a:t>
                      </a:r>
                      <a:endParaRPr lang="es-ES" sz="1200" dirty="0"/>
                    </a:p>
                  </a:txBody>
                  <a:tcPr anchor="ctr"/>
                </a:tc>
                <a:tc>
                  <a:txBody>
                    <a:bodyPr/>
                    <a:lstStyle/>
                    <a:p>
                      <a:pPr algn="ctr"/>
                      <a:r>
                        <a:rPr lang="es-ES" sz="1200" dirty="0" smtClean="0"/>
                        <a:t>256 KB</a:t>
                      </a:r>
                    </a:p>
                    <a:p>
                      <a:pPr algn="ctr"/>
                      <a:r>
                        <a:rPr lang="es-ES" sz="1200" dirty="0" smtClean="0"/>
                        <a:t>(8 KB </a:t>
                      </a:r>
                      <a:r>
                        <a:rPr lang="es-ES" sz="1200" dirty="0" err="1" smtClean="0"/>
                        <a:t>Bootloader</a:t>
                      </a:r>
                      <a:r>
                        <a:rPr lang="es-ES" sz="1200" dirty="0" smtClean="0"/>
                        <a:t>)</a:t>
                      </a:r>
                      <a:endParaRPr lang="es-ES" sz="1200" dirty="0"/>
                    </a:p>
                  </a:txBody>
                  <a:tcPr anchor="ctr"/>
                </a:tc>
                <a:tc>
                  <a:txBody>
                    <a:bodyPr/>
                    <a:lstStyle/>
                    <a:p>
                      <a:pPr algn="ctr"/>
                      <a:r>
                        <a:rPr lang="es-ES" sz="1200" dirty="0" smtClean="0"/>
                        <a:t>8 KB</a:t>
                      </a:r>
                      <a:endParaRPr lang="es-ES" sz="1200" dirty="0"/>
                    </a:p>
                  </a:txBody>
                  <a:tcPr anchor="ctr"/>
                </a:tc>
                <a:tc>
                  <a:txBody>
                    <a:bodyPr/>
                    <a:lstStyle/>
                    <a:p>
                      <a:pPr algn="ctr"/>
                      <a:r>
                        <a:rPr lang="es-ES" sz="1200" dirty="0" smtClean="0"/>
                        <a:t>4 KB</a:t>
                      </a:r>
                      <a:endParaRPr lang="es-ES" sz="1200" dirty="0"/>
                    </a:p>
                  </a:txBody>
                  <a:tcPr anchor="ctr"/>
                </a:tc>
                <a:extLst>
                  <a:ext uri="{0D108BD9-81ED-4DB2-BD59-A6C34878D82A}">
                    <a16:rowId xmlns:a16="http://schemas.microsoft.com/office/drawing/2014/main" val="1407693009"/>
                  </a:ext>
                </a:extLst>
              </a:tr>
            </a:tbl>
          </a:graphicData>
        </a:graphic>
      </p:graphicFrame>
    </p:spTree>
    <p:extLst>
      <p:ext uri="{BB962C8B-B14F-4D97-AF65-F5344CB8AC3E}">
        <p14:creationId xmlns:p14="http://schemas.microsoft.com/office/powerpoint/2010/main" val="29767853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1 Título"/>
          <p:cNvSpPr>
            <a:spLocks noGrp="1"/>
          </p:cNvSpPr>
          <p:nvPr>
            <p:ph type="title"/>
          </p:nvPr>
        </p:nvSpPr>
        <p:spPr/>
        <p:txBody>
          <a:bodyPr/>
          <a:lstStyle/>
          <a:p>
            <a:r>
              <a:rPr lang="es-ES_tradnl" altLang="es-ES" dirty="0"/>
              <a:t>2. </a:t>
            </a:r>
            <a:r>
              <a:rPr lang="en-US" altLang="es-ES" dirty="0" err="1"/>
              <a:t>Familia</a:t>
            </a:r>
            <a:r>
              <a:rPr lang="en-US" altLang="es-ES" dirty="0"/>
              <a:t> Arduino …</a:t>
            </a:r>
            <a:endParaRPr lang="es-ES_tradnl" altLang="es-ES" dirty="0" smtClean="0"/>
          </a:p>
        </p:txBody>
      </p:sp>
      <p:sp>
        <p:nvSpPr>
          <p:cNvPr id="5123" name="2 Marcador de contenido"/>
          <p:cNvSpPr>
            <a:spLocks noGrp="1"/>
          </p:cNvSpPr>
          <p:nvPr>
            <p:ph idx="1"/>
          </p:nvPr>
        </p:nvSpPr>
        <p:spPr>
          <a:xfrm>
            <a:off x="279400" y="1580249"/>
            <a:ext cx="8666892" cy="4375150"/>
          </a:xfrm>
        </p:spPr>
        <p:txBody>
          <a:bodyPr/>
          <a:lstStyle/>
          <a:p>
            <a:pPr>
              <a:defRPr/>
            </a:pPr>
            <a:r>
              <a:rPr lang="es-ES" altLang="es-ES" sz="2200" dirty="0" smtClean="0"/>
              <a:t>Los modelos más populares de la familia </a:t>
            </a:r>
            <a:r>
              <a:rPr lang="es-ES" altLang="es-ES" sz="2200" dirty="0" err="1" smtClean="0"/>
              <a:t>Arduino</a:t>
            </a:r>
            <a:r>
              <a:rPr lang="es-ES" altLang="es-ES" sz="2200" dirty="0" smtClean="0"/>
              <a:t>:</a:t>
            </a:r>
          </a:p>
          <a:p>
            <a:pPr marL="344487" lvl="1" indent="0">
              <a:buNone/>
              <a:defRPr/>
            </a:pPr>
            <a:endParaRPr lang="es-ES" altLang="es-ES" sz="1800" dirty="0"/>
          </a:p>
          <a:p>
            <a:pPr lvl="1">
              <a:defRPr/>
            </a:pPr>
            <a:endParaRPr lang="es-ES_tradnl" altLang="es-ES" sz="1800" dirty="0" smtClean="0"/>
          </a:p>
        </p:txBody>
      </p:sp>
      <p:sp>
        <p:nvSpPr>
          <p:cNvPr id="5" name="Text Box 4"/>
          <p:cNvSpPr txBox="1">
            <a:spLocks noChangeArrowheads="1"/>
          </p:cNvSpPr>
          <p:nvPr/>
        </p:nvSpPr>
        <p:spPr bwMode="auto">
          <a:xfrm>
            <a:off x="250825" y="908050"/>
            <a:ext cx="83534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rgbClr val="002AB0"/>
                </a:solidFill>
                <a:latin typeface="Tahoma" panose="020B0604030504040204" pitchFamily="34" charset="0"/>
              </a:defRPr>
            </a:lvl1pPr>
            <a:lvl2pPr marL="742950" indent="-285750">
              <a:defRPr sz="2000">
                <a:solidFill>
                  <a:srgbClr val="002AB0"/>
                </a:solidFill>
                <a:latin typeface="Tahoma" panose="020B0604030504040204" pitchFamily="34" charset="0"/>
              </a:defRPr>
            </a:lvl2pPr>
            <a:lvl3pPr marL="1143000" indent="-228600">
              <a:defRPr sz="2000">
                <a:solidFill>
                  <a:srgbClr val="002AB0"/>
                </a:solidFill>
                <a:latin typeface="Tahoma" panose="020B0604030504040204" pitchFamily="34" charset="0"/>
              </a:defRPr>
            </a:lvl3pPr>
            <a:lvl4pPr marL="1600200" indent="-228600">
              <a:defRPr sz="2000">
                <a:solidFill>
                  <a:srgbClr val="002AB0"/>
                </a:solidFill>
                <a:latin typeface="Tahoma" panose="020B0604030504040204" pitchFamily="34" charset="0"/>
              </a:defRPr>
            </a:lvl4pPr>
            <a:lvl5pPr marL="2057400" indent="-228600">
              <a:defRPr sz="2000">
                <a:solidFill>
                  <a:srgbClr val="002AB0"/>
                </a:solidFill>
                <a:latin typeface="Tahoma" panose="020B0604030504040204" pitchFamily="34" charset="0"/>
              </a:defRPr>
            </a:lvl5pPr>
            <a:lvl6pPr marL="2514600" indent="-228600" eaLnBrk="0" fontAlgn="base" hangingPunct="0">
              <a:spcBef>
                <a:spcPct val="0"/>
              </a:spcBef>
              <a:spcAft>
                <a:spcPct val="0"/>
              </a:spcAft>
              <a:defRPr sz="2000">
                <a:solidFill>
                  <a:srgbClr val="002AB0"/>
                </a:solidFill>
                <a:latin typeface="Tahoma" panose="020B0604030504040204" pitchFamily="34" charset="0"/>
              </a:defRPr>
            </a:lvl6pPr>
            <a:lvl7pPr marL="2971800" indent="-228600" eaLnBrk="0" fontAlgn="base" hangingPunct="0">
              <a:spcBef>
                <a:spcPct val="0"/>
              </a:spcBef>
              <a:spcAft>
                <a:spcPct val="0"/>
              </a:spcAft>
              <a:defRPr sz="2000">
                <a:solidFill>
                  <a:srgbClr val="002AB0"/>
                </a:solidFill>
                <a:latin typeface="Tahoma" panose="020B0604030504040204" pitchFamily="34" charset="0"/>
              </a:defRPr>
            </a:lvl7pPr>
            <a:lvl8pPr marL="3429000" indent="-228600" eaLnBrk="0" fontAlgn="base" hangingPunct="0">
              <a:spcBef>
                <a:spcPct val="0"/>
              </a:spcBef>
              <a:spcAft>
                <a:spcPct val="0"/>
              </a:spcAft>
              <a:defRPr sz="2000">
                <a:solidFill>
                  <a:srgbClr val="002AB0"/>
                </a:solidFill>
                <a:latin typeface="Tahoma" panose="020B0604030504040204" pitchFamily="34" charset="0"/>
              </a:defRPr>
            </a:lvl8pPr>
            <a:lvl9pPr marL="3886200" indent="-228600" eaLnBrk="0" fontAlgn="base" hangingPunct="0">
              <a:spcBef>
                <a:spcPct val="0"/>
              </a:spcBef>
              <a:spcAft>
                <a:spcPct val="0"/>
              </a:spcAft>
              <a:defRPr sz="2000">
                <a:solidFill>
                  <a:srgbClr val="002AB0"/>
                </a:solidFill>
                <a:latin typeface="Tahoma" panose="020B0604030504040204" pitchFamily="34" charset="0"/>
              </a:defRPr>
            </a:lvl9pPr>
          </a:lstStyle>
          <a:p>
            <a:pPr eaLnBrk="1" hangingPunct="1">
              <a:spcBef>
                <a:spcPct val="50000"/>
              </a:spcBef>
            </a:pPr>
            <a:r>
              <a:rPr lang="en-US" altLang="es-ES" sz="2400" b="1" dirty="0" err="1" smtClean="0">
                <a:solidFill>
                  <a:schemeClr val="accent2"/>
                </a:solidFill>
                <a:latin typeface="Arial" panose="020B0604020202020204" pitchFamily="34" charset="0"/>
              </a:rPr>
              <a:t>Familia</a:t>
            </a:r>
            <a:r>
              <a:rPr lang="en-US" altLang="es-ES" sz="2400" b="1" dirty="0" smtClean="0">
                <a:solidFill>
                  <a:schemeClr val="accent2"/>
                </a:solidFill>
                <a:latin typeface="Arial" panose="020B0604020202020204" pitchFamily="34" charset="0"/>
              </a:rPr>
              <a:t> Arduino. </a:t>
            </a:r>
            <a:r>
              <a:rPr lang="en-US" altLang="es-ES" sz="2400" b="1" dirty="0" err="1" smtClean="0">
                <a:solidFill>
                  <a:schemeClr val="accent2"/>
                </a:solidFill>
                <a:latin typeface="Arial" panose="020B0604020202020204" pitchFamily="34" charset="0"/>
              </a:rPr>
              <a:t>Modelos</a:t>
            </a:r>
            <a:r>
              <a:rPr lang="en-US" altLang="es-ES" sz="2400" b="1" dirty="0" smtClean="0">
                <a:solidFill>
                  <a:schemeClr val="accent2"/>
                </a:solidFill>
                <a:latin typeface="Arial" panose="020B0604020202020204" pitchFamily="34" charset="0"/>
              </a:rPr>
              <a:t> </a:t>
            </a:r>
            <a:r>
              <a:rPr lang="en-US" altLang="es-ES" sz="2400" b="1" dirty="0" err="1" smtClean="0">
                <a:solidFill>
                  <a:schemeClr val="accent2"/>
                </a:solidFill>
                <a:latin typeface="Arial" panose="020B0604020202020204" pitchFamily="34" charset="0"/>
              </a:rPr>
              <a:t>más</a:t>
            </a:r>
            <a:r>
              <a:rPr lang="en-US" altLang="es-ES" sz="2400" b="1" dirty="0" smtClean="0">
                <a:solidFill>
                  <a:schemeClr val="accent2"/>
                </a:solidFill>
                <a:latin typeface="Arial" panose="020B0604020202020204" pitchFamily="34" charset="0"/>
              </a:rPr>
              <a:t> </a:t>
            </a:r>
            <a:r>
              <a:rPr lang="en-US" altLang="es-ES" sz="2400" b="1" dirty="0" err="1" smtClean="0">
                <a:solidFill>
                  <a:schemeClr val="accent2"/>
                </a:solidFill>
                <a:latin typeface="Arial" panose="020B0604020202020204" pitchFamily="34" charset="0"/>
              </a:rPr>
              <a:t>usuales</a:t>
            </a:r>
            <a:endParaRPr lang="en-US" altLang="es-ES" sz="2400" b="1" dirty="0">
              <a:solidFill>
                <a:schemeClr val="accent2"/>
              </a:solidFill>
              <a:latin typeface="Arial" panose="020B0604020202020204" pitchFamily="34" charset="0"/>
            </a:endParaRPr>
          </a:p>
        </p:txBody>
      </p:sp>
      <p:graphicFrame>
        <p:nvGraphicFramePr>
          <p:cNvPr id="3" name="Tabla 2"/>
          <p:cNvGraphicFramePr>
            <a:graphicFrameLocks noGrp="1"/>
          </p:cNvGraphicFramePr>
          <p:nvPr>
            <p:extLst>
              <p:ext uri="{D42A27DB-BD31-4B8C-83A1-F6EECF244321}">
                <p14:modId xmlns:p14="http://schemas.microsoft.com/office/powerpoint/2010/main" val="519637798"/>
              </p:ext>
            </p:extLst>
          </p:nvPr>
        </p:nvGraphicFramePr>
        <p:xfrm>
          <a:off x="279401" y="2088979"/>
          <a:ext cx="8493896" cy="1132083"/>
        </p:xfrm>
        <a:graphic>
          <a:graphicData uri="http://schemas.openxmlformats.org/drawingml/2006/table">
            <a:tbl>
              <a:tblPr firstRow="1" bandRow="1">
                <a:tableStyleId>{5C22544A-7EE6-4342-B048-85BDC9FD1C3A}</a:tableStyleId>
              </a:tblPr>
              <a:tblGrid>
                <a:gridCol w="2123474">
                  <a:extLst>
                    <a:ext uri="{9D8B030D-6E8A-4147-A177-3AD203B41FA5}">
                      <a16:colId xmlns:a16="http://schemas.microsoft.com/office/drawing/2014/main" val="3582830157"/>
                    </a:ext>
                  </a:extLst>
                </a:gridCol>
                <a:gridCol w="2123474">
                  <a:extLst>
                    <a:ext uri="{9D8B030D-6E8A-4147-A177-3AD203B41FA5}">
                      <a16:colId xmlns:a16="http://schemas.microsoft.com/office/drawing/2014/main" val="2529408885"/>
                    </a:ext>
                  </a:extLst>
                </a:gridCol>
                <a:gridCol w="2123474">
                  <a:extLst>
                    <a:ext uri="{9D8B030D-6E8A-4147-A177-3AD203B41FA5}">
                      <a16:colId xmlns:a16="http://schemas.microsoft.com/office/drawing/2014/main" val="1213815273"/>
                    </a:ext>
                  </a:extLst>
                </a:gridCol>
                <a:gridCol w="2123474">
                  <a:extLst>
                    <a:ext uri="{9D8B030D-6E8A-4147-A177-3AD203B41FA5}">
                      <a16:colId xmlns:a16="http://schemas.microsoft.com/office/drawing/2014/main" val="260165805"/>
                    </a:ext>
                  </a:extLst>
                </a:gridCol>
              </a:tblGrid>
              <a:tr h="249276">
                <a:tc>
                  <a:txBody>
                    <a:bodyPr/>
                    <a:lstStyle/>
                    <a:p>
                      <a:pPr algn="ctr"/>
                      <a:r>
                        <a:rPr lang="es-ES" dirty="0" smtClean="0"/>
                        <a:t>Nano</a:t>
                      </a:r>
                      <a:endParaRPr lang="es-ES" dirty="0"/>
                    </a:p>
                  </a:txBody>
                  <a:tcPr/>
                </a:tc>
                <a:tc>
                  <a:txBody>
                    <a:bodyPr/>
                    <a:lstStyle/>
                    <a:p>
                      <a:pPr algn="ctr"/>
                      <a:r>
                        <a:rPr lang="es-ES" dirty="0" smtClean="0"/>
                        <a:t>Micro</a:t>
                      </a:r>
                      <a:endParaRPr lang="es-ES" dirty="0"/>
                    </a:p>
                  </a:txBody>
                  <a:tcPr/>
                </a:tc>
                <a:tc>
                  <a:txBody>
                    <a:bodyPr/>
                    <a:lstStyle/>
                    <a:p>
                      <a:pPr algn="ctr"/>
                      <a:r>
                        <a:rPr lang="es-ES" dirty="0" smtClean="0"/>
                        <a:t>Uno R3</a:t>
                      </a:r>
                      <a:endParaRPr lang="es-ES" dirty="0"/>
                    </a:p>
                  </a:txBody>
                  <a:tcPr/>
                </a:tc>
                <a:tc>
                  <a:txBody>
                    <a:bodyPr/>
                    <a:lstStyle/>
                    <a:p>
                      <a:pPr algn="ctr"/>
                      <a:r>
                        <a:rPr lang="es-ES" dirty="0" smtClean="0"/>
                        <a:t>Mega 2560</a:t>
                      </a:r>
                      <a:endParaRPr lang="es-ES" dirty="0"/>
                    </a:p>
                  </a:txBody>
                  <a:tcPr/>
                </a:tc>
                <a:extLst>
                  <a:ext uri="{0D108BD9-81ED-4DB2-BD59-A6C34878D82A}">
                    <a16:rowId xmlns:a16="http://schemas.microsoft.com/office/drawing/2014/main" val="507469339"/>
                  </a:ext>
                </a:extLst>
              </a:tr>
              <a:tr h="766323">
                <a:tc>
                  <a:txBody>
                    <a:bodyPr/>
                    <a:lstStyle/>
                    <a:p>
                      <a:pPr algn="ctr"/>
                      <a:r>
                        <a:rPr lang="es-ES" sz="1400" dirty="0" smtClean="0"/>
                        <a:t>Medidas:</a:t>
                      </a:r>
                    </a:p>
                    <a:p>
                      <a:pPr algn="ctr"/>
                      <a:r>
                        <a:rPr lang="es-ES" sz="1400" dirty="0" smtClean="0"/>
                        <a:t>45*18 mm</a:t>
                      </a:r>
                      <a:endParaRPr lang="es-ES" sz="1400" dirty="0"/>
                    </a:p>
                  </a:txBody>
                  <a:tcPr/>
                </a:tc>
                <a:tc>
                  <a:txBody>
                    <a:bodyPr/>
                    <a:lstStyle/>
                    <a:p>
                      <a:pPr algn="ctr"/>
                      <a:r>
                        <a:rPr lang="es-ES" sz="1400" dirty="0" smtClean="0"/>
                        <a:t>Medidas:</a:t>
                      </a:r>
                    </a:p>
                    <a:p>
                      <a:pPr algn="ctr"/>
                      <a:r>
                        <a:rPr lang="es-ES" sz="1400" dirty="0" smtClean="0"/>
                        <a:t>48*18 mm</a:t>
                      </a:r>
                    </a:p>
                    <a:p>
                      <a:pPr algn="ctr"/>
                      <a:endParaRPr lang="es-ES" sz="1400" dirty="0"/>
                    </a:p>
                  </a:txBody>
                  <a:tcPr/>
                </a:tc>
                <a:tc>
                  <a:txBody>
                    <a:bodyPr/>
                    <a:lstStyle/>
                    <a:p>
                      <a:pPr algn="ctr"/>
                      <a:r>
                        <a:rPr lang="es-ES" sz="1400" dirty="0" smtClean="0"/>
                        <a:t>Medidas:</a:t>
                      </a:r>
                    </a:p>
                    <a:p>
                      <a:pPr algn="ctr"/>
                      <a:r>
                        <a:rPr lang="es-ES" sz="1400" dirty="0" smtClean="0"/>
                        <a:t>68,6*53,4 mm</a:t>
                      </a:r>
                    </a:p>
                    <a:p>
                      <a:pPr algn="ctr"/>
                      <a:endParaRPr lang="es-ES" sz="1400" dirty="0"/>
                    </a:p>
                  </a:txBody>
                  <a:tcPr/>
                </a:tc>
                <a:tc>
                  <a:txBody>
                    <a:bodyPr/>
                    <a:lstStyle/>
                    <a:p>
                      <a:pPr algn="ctr"/>
                      <a:r>
                        <a:rPr lang="es-ES" sz="1400" dirty="0" smtClean="0"/>
                        <a:t>Medidas:</a:t>
                      </a:r>
                    </a:p>
                    <a:p>
                      <a:pPr algn="ctr"/>
                      <a:r>
                        <a:rPr lang="es-ES" sz="1400" dirty="0" smtClean="0"/>
                        <a:t>101,52*53,3 mm</a:t>
                      </a:r>
                    </a:p>
                    <a:p>
                      <a:pPr algn="ctr"/>
                      <a:endParaRPr lang="es-ES" sz="1400" dirty="0"/>
                    </a:p>
                  </a:txBody>
                  <a:tcPr/>
                </a:tc>
                <a:extLst>
                  <a:ext uri="{0D108BD9-81ED-4DB2-BD59-A6C34878D82A}">
                    <a16:rowId xmlns:a16="http://schemas.microsoft.com/office/drawing/2014/main" val="2727986089"/>
                  </a:ext>
                </a:extLst>
              </a:tr>
            </a:tbl>
          </a:graphicData>
        </a:graphic>
      </p:graphicFrame>
      <p:pic>
        <p:nvPicPr>
          <p:cNvPr id="8" name="Imagen 7"/>
          <p:cNvPicPr>
            <a:picLocks noChangeAspect="1"/>
          </p:cNvPicPr>
          <p:nvPr/>
        </p:nvPicPr>
        <p:blipFill>
          <a:blip r:embed="rId3"/>
          <a:stretch>
            <a:fillRect/>
          </a:stretch>
        </p:blipFill>
        <p:spPr>
          <a:xfrm rot="5400000">
            <a:off x="545675" y="4984800"/>
            <a:ext cx="1659486" cy="723272"/>
          </a:xfrm>
          <a:prstGeom prst="rect">
            <a:avLst/>
          </a:prstGeom>
        </p:spPr>
      </p:pic>
      <p:pic>
        <p:nvPicPr>
          <p:cNvPr id="6" name="Imagen 5"/>
          <p:cNvPicPr>
            <a:picLocks noChangeAspect="1"/>
          </p:cNvPicPr>
          <p:nvPr/>
        </p:nvPicPr>
        <p:blipFill>
          <a:blip r:embed="rId4"/>
          <a:stretch>
            <a:fillRect/>
          </a:stretch>
        </p:blipFill>
        <p:spPr>
          <a:xfrm rot="5400000">
            <a:off x="6167842" y="3968409"/>
            <a:ext cx="3249658" cy="1754964"/>
          </a:xfrm>
          <a:prstGeom prst="rect">
            <a:avLst/>
          </a:prstGeom>
        </p:spPr>
      </p:pic>
      <p:pic>
        <p:nvPicPr>
          <p:cNvPr id="9" name="Imagen 8"/>
          <p:cNvPicPr>
            <a:picLocks noChangeAspect="1"/>
          </p:cNvPicPr>
          <p:nvPr/>
        </p:nvPicPr>
        <p:blipFill>
          <a:blip r:embed="rId5"/>
          <a:stretch>
            <a:fillRect/>
          </a:stretch>
        </p:blipFill>
        <p:spPr>
          <a:xfrm rot="5400000">
            <a:off x="2648325" y="4990508"/>
            <a:ext cx="1653705" cy="706076"/>
          </a:xfrm>
          <a:prstGeom prst="rect">
            <a:avLst/>
          </a:prstGeom>
        </p:spPr>
      </p:pic>
      <p:pic>
        <p:nvPicPr>
          <p:cNvPr id="10" name="Imagen 9"/>
          <p:cNvPicPr>
            <a:picLocks noChangeAspect="1"/>
          </p:cNvPicPr>
          <p:nvPr/>
        </p:nvPicPr>
        <p:blipFill>
          <a:blip r:embed="rId6"/>
          <a:stretch>
            <a:fillRect/>
          </a:stretch>
        </p:blipFill>
        <p:spPr>
          <a:xfrm rot="5400000">
            <a:off x="4560009" y="4354717"/>
            <a:ext cx="2177919" cy="1579863"/>
          </a:xfrm>
          <a:prstGeom prst="rect">
            <a:avLst/>
          </a:prstGeom>
        </p:spPr>
      </p:pic>
    </p:spTree>
    <p:extLst>
      <p:ext uri="{BB962C8B-B14F-4D97-AF65-F5344CB8AC3E}">
        <p14:creationId xmlns:p14="http://schemas.microsoft.com/office/powerpoint/2010/main" val="392043843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1 Título"/>
          <p:cNvSpPr>
            <a:spLocks noGrp="1"/>
          </p:cNvSpPr>
          <p:nvPr>
            <p:ph type="title"/>
          </p:nvPr>
        </p:nvSpPr>
        <p:spPr/>
        <p:txBody>
          <a:bodyPr/>
          <a:lstStyle/>
          <a:p>
            <a:r>
              <a:rPr lang="es-ES_tradnl" altLang="es-ES" dirty="0"/>
              <a:t>2. </a:t>
            </a:r>
            <a:r>
              <a:rPr lang="en-US" altLang="es-ES" dirty="0" err="1"/>
              <a:t>Familia</a:t>
            </a:r>
            <a:r>
              <a:rPr lang="en-US" altLang="es-ES" dirty="0"/>
              <a:t> Arduino …</a:t>
            </a:r>
            <a:endParaRPr lang="es-ES_tradnl" altLang="es-ES" dirty="0" smtClean="0"/>
          </a:p>
        </p:txBody>
      </p:sp>
      <p:sp>
        <p:nvSpPr>
          <p:cNvPr id="5123" name="2 Marcador de contenido"/>
          <p:cNvSpPr>
            <a:spLocks noGrp="1"/>
          </p:cNvSpPr>
          <p:nvPr>
            <p:ph idx="1"/>
          </p:nvPr>
        </p:nvSpPr>
        <p:spPr>
          <a:xfrm>
            <a:off x="320589" y="1572011"/>
            <a:ext cx="8666892" cy="4375150"/>
          </a:xfrm>
        </p:spPr>
        <p:txBody>
          <a:bodyPr/>
          <a:lstStyle/>
          <a:p>
            <a:pPr>
              <a:defRPr/>
            </a:pPr>
            <a:r>
              <a:rPr lang="es-ES" altLang="es-ES" sz="2200" dirty="0" smtClean="0"/>
              <a:t>Las placas de </a:t>
            </a:r>
            <a:r>
              <a:rPr lang="es-ES" altLang="es-ES" sz="2200" dirty="0" err="1" smtClean="0"/>
              <a:t>Arduino</a:t>
            </a:r>
            <a:r>
              <a:rPr lang="es-ES" altLang="es-ES" sz="2200" dirty="0" smtClean="0"/>
              <a:t> pueden complementarse con módulos que añaden funcionalidades. Son los </a:t>
            </a:r>
            <a:r>
              <a:rPr lang="es-ES" altLang="es-ES" sz="2200" dirty="0" err="1" smtClean="0"/>
              <a:t>shields</a:t>
            </a:r>
            <a:endParaRPr lang="es-ES" altLang="es-ES" sz="2200" dirty="0" smtClean="0"/>
          </a:p>
          <a:p>
            <a:pPr>
              <a:defRPr/>
            </a:pPr>
            <a:r>
              <a:rPr lang="es-ES" altLang="es-ES" sz="2200" dirty="0" smtClean="0"/>
              <a:t>Estos módulos “encajan” en los conectores que poseen las placas de </a:t>
            </a:r>
            <a:r>
              <a:rPr lang="es-ES" altLang="es-ES" sz="2200" dirty="0" err="1" smtClean="0"/>
              <a:t>Arduino</a:t>
            </a:r>
            <a:r>
              <a:rPr lang="es-ES" altLang="es-ES" sz="2200" dirty="0" smtClean="0"/>
              <a:t> realizando las conexiones con los pines de entrada/salida correspondiente</a:t>
            </a:r>
          </a:p>
          <a:p>
            <a:pPr>
              <a:defRPr/>
            </a:pPr>
            <a:r>
              <a:rPr lang="es-ES_tradnl" altLang="es-ES" sz="2200" dirty="0" smtClean="0"/>
              <a:t>Hay </a:t>
            </a:r>
            <a:r>
              <a:rPr lang="es-ES_tradnl" altLang="es-ES" sz="2200" dirty="0"/>
              <a:t>u</a:t>
            </a:r>
            <a:r>
              <a:rPr lang="es-ES_tradnl" altLang="es-ES" sz="2200" dirty="0" smtClean="0"/>
              <a:t>na gran variedad de </a:t>
            </a:r>
            <a:r>
              <a:rPr lang="es-ES_tradnl" altLang="es-ES" sz="2200" dirty="0" err="1" smtClean="0"/>
              <a:t>shields</a:t>
            </a:r>
            <a:r>
              <a:rPr lang="es-ES_tradnl" altLang="es-ES" sz="2200" dirty="0" smtClean="0"/>
              <a:t>. Los beneficios del Hardware libre</a:t>
            </a:r>
          </a:p>
          <a:p>
            <a:pPr>
              <a:defRPr/>
            </a:pPr>
            <a:r>
              <a:rPr lang="es-ES_tradnl" altLang="es-ES" sz="2200" dirty="0" smtClean="0"/>
              <a:t>En la línea de las propias placas </a:t>
            </a:r>
            <a:r>
              <a:rPr lang="es-ES_tradnl" altLang="es-ES" sz="2200" dirty="0" err="1" smtClean="0"/>
              <a:t>Arduino</a:t>
            </a:r>
            <a:r>
              <a:rPr lang="es-ES_tradnl" altLang="es-ES" sz="2200" dirty="0" smtClean="0"/>
              <a:t>, los </a:t>
            </a:r>
            <a:r>
              <a:rPr lang="es-ES_tradnl" altLang="es-ES" sz="2200" dirty="0" err="1" smtClean="0"/>
              <a:t>shields</a:t>
            </a:r>
            <a:r>
              <a:rPr lang="es-ES_tradnl" altLang="es-ES" sz="2200" dirty="0" smtClean="0"/>
              <a:t> son muy económicos</a:t>
            </a:r>
          </a:p>
        </p:txBody>
      </p:sp>
      <p:sp>
        <p:nvSpPr>
          <p:cNvPr id="5" name="Text Box 4"/>
          <p:cNvSpPr txBox="1">
            <a:spLocks noChangeArrowheads="1"/>
          </p:cNvSpPr>
          <p:nvPr/>
        </p:nvSpPr>
        <p:spPr bwMode="auto">
          <a:xfrm>
            <a:off x="250825" y="908050"/>
            <a:ext cx="83534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rgbClr val="002AB0"/>
                </a:solidFill>
                <a:latin typeface="Tahoma" panose="020B0604030504040204" pitchFamily="34" charset="0"/>
              </a:defRPr>
            </a:lvl1pPr>
            <a:lvl2pPr marL="742950" indent="-285750">
              <a:defRPr sz="2000">
                <a:solidFill>
                  <a:srgbClr val="002AB0"/>
                </a:solidFill>
                <a:latin typeface="Tahoma" panose="020B0604030504040204" pitchFamily="34" charset="0"/>
              </a:defRPr>
            </a:lvl2pPr>
            <a:lvl3pPr marL="1143000" indent="-228600">
              <a:defRPr sz="2000">
                <a:solidFill>
                  <a:srgbClr val="002AB0"/>
                </a:solidFill>
                <a:latin typeface="Tahoma" panose="020B0604030504040204" pitchFamily="34" charset="0"/>
              </a:defRPr>
            </a:lvl3pPr>
            <a:lvl4pPr marL="1600200" indent="-228600">
              <a:defRPr sz="2000">
                <a:solidFill>
                  <a:srgbClr val="002AB0"/>
                </a:solidFill>
                <a:latin typeface="Tahoma" panose="020B0604030504040204" pitchFamily="34" charset="0"/>
              </a:defRPr>
            </a:lvl4pPr>
            <a:lvl5pPr marL="2057400" indent="-228600">
              <a:defRPr sz="2000">
                <a:solidFill>
                  <a:srgbClr val="002AB0"/>
                </a:solidFill>
                <a:latin typeface="Tahoma" panose="020B0604030504040204" pitchFamily="34" charset="0"/>
              </a:defRPr>
            </a:lvl5pPr>
            <a:lvl6pPr marL="2514600" indent="-228600" eaLnBrk="0" fontAlgn="base" hangingPunct="0">
              <a:spcBef>
                <a:spcPct val="0"/>
              </a:spcBef>
              <a:spcAft>
                <a:spcPct val="0"/>
              </a:spcAft>
              <a:defRPr sz="2000">
                <a:solidFill>
                  <a:srgbClr val="002AB0"/>
                </a:solidFill>
                <a:latin typeface="Tahoma" panose="020B0604030504040204" pitchFamily="34" charset="0"/>
              </a:defRPr>
            </a:lvl6pPr>
            <a:lvl7pPr marL="2971800" indent="-228600" eaLnBrk="0" fontAlgn="base" hangingPunct="0">
              <a:spcBef>
                <a:spcPct val="0"/>
              </a:spcBef>
              <a:spcAft>
                <a:spcPct val="0"/>
              </a:spcAft>
              <a:defRPr sz="2000">
                <a:solidFill>
                  <a:srgbClr val="002AB0"/>
                </a:solidFill>
                <a:latin typeface="Tahoma" panose="020B0604030504040204" pitchFamily="34" charset="0"/>
              </a:defRPr>
            </a:lvl7pPr>
            <a:lvl8pPr marL="3429000" indent="-228600" eaLnBrk="0" fontAlgn="base" hangingPunct="0">
              <a:spcBef>
                <a:spcPct val="0"/>
              </a:spcBef>
              <a:spcAft>
                <a:spcPct val="0"/>
              </a:spcAft>
              <a:defRPr sz="2000">
                <a:solidFill>
                  <a:srgbClr val="002AB0"/>
                </a:solidFill>
                <a:latin typeface="Tahoma" panose="020B0604030504040204" pitchFamily="34" charset="0"/>
              </a:defRPr>
            </a:lvl8pPr>
            <a:lvl9pPr marL="3886200" indent="-228600" eaLnBrk="0" fontAlgn="base" hangingPunct="0">
              <a:spcBef>
                <a:spcPct val="0"/>
              </a:spcBef>
              <a:spcAft>
                <a:spcPct val="0"/>
              </a:spcAft>
              <a:defRPr sz="2000">
                <a:solidFill>
                  <a:srgbClr val="002AB0"/>
                </a:solidFill>
                <a:latin typeface="Tahoma" panose="020B0604030504040204" pitchFamily="34" charset="0"/>
              </a:defRPr>
            </a:lvl9pPr>
          </a:lstStyle>
          <a:p>
            <a:pPr eaLnBrk="1" hangingPunct="1">
              <a:spcBef>
                <a:spcPct val="50000"/>
              </a:spcBef>
            </a:pPr>
            <a:r>
              <a:rPr lang="en-US" altLang="es-ES" sz="2400" b="1" dirty="0" smtClean="0">
                <a:solidFill>
                  <a:schemeClr val="accent2"/>
                </a:solidFill>
                <a:latin typeface="Arial" panose="020B0604020202020204" pitchFamily="34" charset="0"/>
              </a:rPr>
              <a:t>Los Shields</a:t>
            </a:r>
            <a:endParaRPr lang="en-US" altLang="es-ES" sz="2400" b="1" dirty="0">
              <a:solidFill>
                <a:schemeClr val="accent2"/>
              </a:solidFill>
              <a:latin typeface="Arial" panose="020B0604020202020204" pitchFamily="34" charset="0"/>
            </a:endParaRPr>
          </a:p>
        </p:txBody>
      </p:sp>
      <p:pic>
        <p:nvPicPr>
          <p:cNvPr id="2" name="Imagen 1"/>
          <p:cNvPicPr>
            <a:picLocks noChangeAspect="1"/>
          </p:cNvPicPr>
          <p:nvPr/>
        </p:nvPicPr>
        <p:blipFill>
          <a:blip r:embed="rId3"/>
          <a:stretch>
            <a:fillRect/>
          </a:stretch>
        </p:blipFill>
        <p:spPr>
          <a:xfrm>
            <a:off x="1311887" y="5227264"/>
            <a:ext cx="6866215" cy="1280271"/>
          </a:xfrm>
          <a:prstGeom prst="rect">
            <a:avLst/>
          </a:prstGeom>
        </p:spPr>
      </p:pic>
    </p:spTree>
    <p:extLst>
      <p:ext uri="{BB962C8B-B14F-4D97-AF65-F5344CB8AC3E}">
        <p14:creationId xmlns:p14="http://schemas.microsoft.com/office/powerpoint/2010/main" val="374060532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1 Título"/>
          <p:cNvSpPr>
            <a:spLocks noGrp="1"/>
          </p:cNvSpPr>
          <p:nvPr>
            <p:ph type="title"/>
          </p:nvPr>
        </p:nvSpPr>
        <p:spPr/>
        <p:txBody>
          <a:bodyPr/>
          <a:lstStyle/>
          <a:p>
            <a:r>
              <a:rPr lang="es-ES_tradnl" altLang="es-ES" dirty="0"/>
              <a:t>2. </a:t>
            </a:r>
            <a:r>
              <a:rPr lang="en-US" altLang="es-ES" dirty="0" err="1"/>
              <a:t>Familia</a:t>
            </a:r>
            <a:r>
              <a:rPr lang="en-US" altLang="es-ES" dirty="0"/>
              <a:t> Arduino …</a:t>
            </a:r>
            <a:endParaRPr lang="es-ES_tradnl" altLang="es-ES" dirty="0" smtClean="0"/>
          </a:p>
        </p:txBody>
      </p:sp>
      <p:sp>
        <p:nvSpPr>
          <p:cNvPr id="5123" name="2 Marcador de contenido"/>
          <p:cNvSpPr>
            <a:spLocks noGrp="1"/>
          </p:cNvSpPr>
          <p:nvPr>
            <p:ph idx="1"/>
          </p:nvPr>
        </p:nvSpPr>
        <p:spPr>
          <a:xfrm>
            <a:off x="279400" y="1580249"/>
            <a:ext cx="5289378" cy="4375150"/>
          </a:xfrm>
        </p:spPr>
        <p:txBody>
          <a:bodyPr/>
          <a:lstStyle/>
          <a:p>
            <a:pPr>
              <a:defRPr/>
            </a:pPr>
            <a:r>
              <a:rPr lang="es-ES" altLang="es-ES" sz="2200" dirty="0" smtClean="0"/>
              <a:t>Algunos </a:t>
            </a:r>
            <a:r>
              <a:rPr lang="es-ES" altLang="es-ES" sz="2200" dirty="0" err="1" smtClean="0"/>
              <a:t>shields</a:t>
            </a:r>
            <a:r>
              <a:rPr lang="es-ES" altLang="es-ES" sz="2200" dirty="0" smtClean="0"/>
              <a:t>:</a:t>
            </a:r>
          </a:p>
          <a:p>
            <a:pPr>
              <a:defRPr/>
            </a:pPr>
            <a:endParaRPr lang="es-ES" altLang="es-ES" sz="2200" dirty="0" smtClean="0"/>
          </a:p>
          <a:p>
            <a:pPr lvl="1">
              <a:defRPr/>
            </a:pPr>
            <a:r>
              <a:rPr lang="es-ES" altLang="es-ES" sz="1800" dirty="0" smtClean="0"/>
              <a:t>Ethernet </a:t>
            </a:r>
          </a:p>
          <a:p>
            <a:pPr lvl="1">
              <a:defRPr/>
            </a:pPr>
            <a:r>
              <a:rPr lang="es-ES" altLang="es-ES" sz="1800" dirty="0" smtClean="0"/>
              <a:t>Bluetooth</a:t>
            </a:r>
          </a:p>
          <a:p>
            <a:pPr lvl="1">
              <a:defRPr/>
            </a:pPr>
            <a:r>
              <a:rPr lang="es-ES_tradnl" altLang="es-ES" sz="1800" dirty="0" smtClean="0"/>
              <a:t>Wifi</a:t>
            </a:r>
          </a:p>
          <a:p>
            <a:pPr lvl="1">
              <a:defRPr/>
            </a:pPr>
            <a:r>
              <a:rPr lang="es-ES_tradnl" altLang="es-ES" sz="1800" dirty="0" smtClean="0"/>
              <a:t>LCD </a:t>
            </a:r>
            <a:r>
              <a:rPr lang="es-ES_tradnl" altLang="es-ES" sz="1800" dirty="0" err="1" smtClean="0"/>
              <a:t>display</a:t>
            </a:r>
            <a:r>
              <a:rPr lang="es-ES_tradnl" altLang="es-ES" sz="1800" dirty="0" smtClean="0"/>
              <a:t>, TFT </a:t>
            </a:r>
            <a:r>
              <a:rPr lang="es-ES_tradnl" altLang="es-ES" sz="1800" dirty="0" err="1" smtClean="0"/>
              <a:t>display</a:t>
            </a:r>
            <a:r>
              <a:rPr lang="es-ES_tradnl" altLang="es-ES" sz="1800" dirty="0" smtClean="0"/>
              <a:t>, </a:t>
            </a:r>
            <a:r>
              <a:rPr lang="es-ES_tradnl" altLang="es-ES" sz="1800" dirty="0" err="1" smtClean="0"/>
              <a:t>touch</a:t>
            </a:r>
            <a:r>
              <a:rPr lang="es-ES_tradnl" altLang="es-ES" sz="1800" dirty="0" smtClean="0"/>
              <a:t> panel</a:t>
            </a:r>
          </a:p>
          <a:p>
            <a:pPr lvl="1">
              <a:defRPr/>
            </a:pPr>
            <a:r>
              <a:rPr lang="es-ES_tradnl" altLang="es-ES" sz="1800" dirty="0" smtClean="0"/>
              <a:t>GPS</a:t>
            </a:r>
          </a:p>
          <a:p>
            <a:pPr lvl="1">
              <a:defRPr/>
            </a:pPr>
            <a:r>
              <a:rPr lang="es-ES_tradnl" altLang="es-ES" sz="1800" dirty="0" smtClean="0"/>
              <a:t>GSM</a:t>
            </a:r>
          </a:p>
          <a:p>
            <a:pPr lvl="1">
              <a:defRPr/>
            </a:pPr>
            <a:r>
              <a:rPr lang="es-ES_tradnl" altLang="es-ES" sz="1800" dirty="0" err="1" smtClean="0"/>
              <a:t>Xbee</a:t>
            </a:r>
            <a:r>
              <a:rPr lang="es-ES_tradnl" altLang="es-ES" sz="1800" dirty="0" smtClean="0"/>
              <a:t> (conectividad RF)</a:t>
            </a:r>
          </a:p>
          <a:p>
            <a:pPr lvl="1">
              <a:defRPr/>
            </a:pPr>
            <a:r>
              <a:rPr lang="es-ES_tradnl" altLang="es-ES" sz="1800" dirty="0" smtClean="0"/>
              <a:t>Audio</a:t>
            </a:r>
          </a:p>
          <a:p>
            <a:pPr lvl="1">
              <a:defRPr/>
            </a:pPr>
            <a:r>
              <a:rPr lang="es-ES_tradnl" altLang="es-ES" sz="1800" dirty="0" smtClean="0"/>
              <a:t>Servo</a:t>
            </a:r>
          </a:p>
          <a:p>
            <a:pPr lvl="1">
              <a:defRPr/>
            </a:pPr>
            <a:r>
              <a:rPr lang="es-ES_tradnl" altLang="es-ES" sz="1800" dirty="0" smtClean="0"/>
              <a:t>Driver motor</a:t>
            </a:r>
          </a:p>
          <a:p>
            <a:pPr lvl="1">
              <a:defRPr/>
            </a:pPr>
            <a:r>
              <a:rPr lang="es-ES_tradnl" altLang="es-ES" sz="1800" dirty="0" smtClean="0"/>
              <a:t>Tarjeta SD</a:t>
            </a:r>
          </a:p>
          <a:p>
            <a:pPr lvl="1">
              <a:defRPr/>
            </a:pPr>
            <a:r>
              <a:rPr lang="es-ES_tradnl" altLang="es-ES" sz="1800" dirty="0" smtClean="0"/>
              <a:t>Sensores (ultrasonidos, ultravioletas, …)</a:t>
            </a:r>
          </a:p>
          <a:p>
            <a:pPr lvl="1">
              <a:defRPr/>
            </a:pPr>
            <a:endParaRPr lang="es-ES_tradnl" altLang="es-ES" sz="1800" dirty="0" smtClean="0"/>
          </a:p>
          <a:p>
            <a:pPr lvl="1">
              <a:defRPr/>
            </a:pPr>
            <a:endParaRPr lang="es-ES_tradnl" altLang="es-ES" sz="1800" dirty="0" smtClean="0"/>
          </a:p>
        </p:txBody>
      </p:sp>
      <p:sp>
        <p:nvSpPr>
          <p:cNvPr id="5" name="Text Box 4"/>
          <p:cNvSpPr txBox="1">
            <a:spLocks noChangeArrowheads="1"/>
          </p:cNvSpPr>
          <p:nvPr/>
        </p:nvSpPr>
        <p:spPr bwMode="auto">
          <a:xfrm>
            <a:off x="250825" y="908050"/>
            <a:ext cx="83534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rgbClr val="002AB0"/>
                </a:solidFill>
                <a:latin typeface="Tahoma" panose="020B0604030504040204" pitchFamily="34" charset="0"/>
              </a:defRPr>
            </a:lvl1pPr>
            <a:lvl2pPr marL="742950" indent="-285750">
              <a:defRPr sz="2000">
                <a:solidFill>
                  <a:srgbClr val="002AB0"/>
                </a:solidFill>
                <a:latin typeface="Tahoma" panose="020B0604030504040204" pitchFamily="34" charset="0"/>
              </a:defRPr>
            </a:lvl2pPr>
            <a:lvl3pPr marL="1143000" indent="-228600">
              <a:defRPr sz="2000">
                <a:solidFill>
                  <a:srgbClr val="002AB0"/>
                </a:solidFill>
                <a:latin typeface="Tahoma" panose="020B0604030504040204" pitchFamily="34" charset="0"/>
              </a:defRPr>
            </a:lvl3pPr>
            <a:lvl4pPr marL="1600200" indent="-228600">
              <a:defRPr sz="2000">
                <a:solidFill>
                  <a:srgbClr val="002AB0"/>
                </a:solidFill>
                <a:latin typeface="Tahoma" panose="020B0604030504040204" pitchFamily="34" charset="0"/>
              </a:defRPr>
            </a:lvl4pPr>
            <a:lvl5pPr marL="2057400" indent="-228600">
              <a:defRPr sz="2000">
                <a:solidFill>
                  <a:srgbClr val="002AB0"/>
                </a:solidFill>
                <a:latin typeface="Tahoma" panose="020B0604030504040204" pitchFamily="34" charset="0"/>
              </a:defRPr>
            </a:lvl5pPr>
            <a:lvl6pPr marL="2514600" indent="-228600" eaLnBrk="0" fontAlgn="base" hangingPunct="0">
              <a:spcBef>
                <a:spcPct val="0"/>
              </a:spcBef>
              <a:spcAft>
                <a:spcPct val="0"/>
              </a:spcAft>
              <a:defRPr sz="2000">
                <a:solidFill>
                  <a:srgbClr val="002AB0"/>
                </a:solidFill>
                <a:latin typeface="Tahoma" panose="020B0604030504040204" pitchFamily="34" charset="0"/>
              </a:defRPr>
            </a:lvl6pPr>
            <a:lvl7pPr marL="2971800" indent="-228600" eaLnBrk="0" fontAlgn="base" hangingPunct="0">
              <a:spcBef>
                <a:spcPct val="0"/>
              </a:spcBef>
              <a:spcAft>
                <a:spcPct val="0"/>
              </a:spcAft>
              <a:defRPr sz="2000">
                <a:solidFill>
                  <a:srgbClr val="002AB0"/>
                </a:solidFill>
                <a:latin typeface="Tahoma" panose="020B0604030504040204" pitchFamily="34" charset="0"/>
              </a:defRPr>
            </a:lvl7pPr>
            <a:lvl8pPr marL="3429000" indent="-228600" eaLnBrk="0" fontAlgn="base" hangingPunct="0">
              <a:spcBef>
                <a:spcPct val="0"/>
              </a:spcBef>
              <a:spcAft>
                <a:spcPct val="0"/>
              </a:spcAft>
              <a:defRPr sz="2000">
                <a:solidFill>
                  <a:srgbClr val="002AB0"/>
                </a:solidFill>
                <a:latin typeface="Tahoma" panose="020B0604030504040204" pitchFamily="34" charset="0"/>
              </a:defRPr>
            </a:lvl8pPr>
            <a:lvl9pPr marL="3886200" indent="-228600" eaLnBrk="0" fontAlgn="base" hangingPunct="0">
              <a:spcBef>
                <a:spcPct val="0"/>
              </a:spcBef>
              <a:spcAft>
                <a:spcPct val="0"/>
              </a:spcAft>
              <a:defRPr sz="2000">
                <a:solidFill>
                  <a:srgbClr val="002AB0"/>
                </a:solidFill>
                <a:latin typeface="Tahoma" panose="020B0604030504040204" pitchFamily="34" charset="0"/>
              </a:defRPr>
            </a:lvl9pPr>
          </a:lstStyle>
          <a:p>
            <a:pPr eaLnBrk="1" hangingPunct="1">
              <a:spcBef>
                <a:spcPct val="50000"/>
              </a:spcBef>
            </a:pPr>
            <a:r>
              <a:rPr lang="en-US" altLang="es-ES" sz="2400" b="1" dirty="0" smtClean="0">
                <a:solidFill>
                  <a:schemeClr val="accent2"/>
                </a:solidFill>
                <a:latin typeface="Arial" panose="020B0604020202020204" pitchFamily="34" charset="0"/>
              </a:rPr>
              <a:t>Los Shields</a:t>
            </a:r>
            <a:endParaRPr lang="en-US" altLang="es-ES" sz="2400" b="1" dirty="0">
              <a:solidFill>
                <a:schemeClr val="accent2"/>
              </a:solidFill>
              <a:latin typeface="Arial" panose="020B0604020202020204" pitchFamily="34" charset="0"/>
            </a:endParaRPr>
          </a:p>
        </p:txBody>
      </p:sp>
      <p:pic>
        <p:nvPicPr>
          <p:cNvPr id="3" name="Imagen 2"/>
          <p:cNvPicPr>
            <a:picLocks noChangeAspect="1"/>
          </p:cNvPicPr>
          <p:nvPr/>
        </p:nvPicPr>
        <p:blipFill>
          <a:blip r:embed="rId3"/>
          <a:stretch>
            <a:fillRect/>
          </a:stretch>
        </p:blipFill>
        <p:spPr>
          <a:xfrm>
            <a:off x="4889606" y="1755609"/>
            <a:ext cx="1585924" cy="1102921"/>
          </a:xfrm>
          <a:prstGeom prst="rect">
            <a:avLst/>
          </a:prstGeom>
        </p:spPr>
      </p:pic>
      <p:pic>
        <p:nvPicPr>
          <p:cNvPr id="7" name="Imagen 6"/>
          <p:cNvPicPr>
            <a:picLocks noChangeAspect="1"/>
          </p:cNvPicPr>
          <p:nvPr/>
        </p:nvPicPr>
        <p:blipFill>
          <a:blip r:embed="rId4"/>
          <a:stretch>
            <a:fillRect/>
          </a:stretch>
        </p:blipFill>
        <p:spPr>
          <a:xfrm>
            <a:off x="7322368" y="1580249"/>
            <a:ext cx="1281882" cy="1370070"/>
          </a:xfrm>
          <a:prstGeom prst="rect">
            <a:avLst/>
          </a:prstGeom>
        </p:spPr>
      </p:pic>
      <p:pic>
        <p:nvPicPr>
          <p:cNvPr id="4" name="Imagen 3"/>
          <p:cNvPicPr>
            <a:picLocks noChangeAspect="1"/>
          </p:cNvPicPr>
          <p:nvPr/>
        </p:nvPicPr>
        <p:blipFill>
          <a:blip r:embed="rId5"/>
          <a:stretch>
            <a:fillRect/>
          </a:stretch>
        </p:blipFill>
        <p:spPr>
          <a:xfrm>
            <a:off x="6552722" y="2858530"/>
            <a:ext cx="1539292" cy="1249164"/>
          </a:xfrm>
          <a:prstGeom prst="rect">
            <a:avLst/>
          </a:prstGeom>
        </p:spPr>
      </p:pic>
      <p:pic>
        <p:nvPicPr>
          <p:cNvPr id="6" name="Imagen 5"/>
          <p:cNvPicPr>
            <a:picLocks noChangeAspect="1"/>
          </p:cNvPicPr>
          <p:nvPr/>
        </p:nvPicPr>
        <p:blipFill>
          <a:blip r:embed="rId6"/>
          <a:stretch>
            <a:fillRect/>
          </a:stretch>
        </p:blipFill>
        <p:spPr>
          <a:xfrm>
            <a:off x="4592561" y="3764764"/>
            <a:ext cx="1447925" cy="685859"/>
          </a:xfrm>
          <a:prstGeom prst="rect">
            <a:avLst/>
          </a:prstGeom>
        </p:spPr>
      </p:pic>
      <p:pic>
        <p:nvPicPr>
          <p:cNvPr id="8" name="Imagen 7"/>
          <p:cNvPicPr>
            <a:picLocks noChangeAspect="1"/>
          </p:cNvPicPr>
          <p:nvPr/>
        </p:nvPicPr>
        <p:blipFill>
          <a:blip r:embed="rId7"/>
          <a:stretch>
            <a:fillRect/>
          </a:stretch>
        </p:blipFill>
        <p:spPr>
          <a:xfrm>
            <a:off x="8092014" y="3764764"/>
            <a:ext cx="865541" cy="1019921"/>
          </a:xfrm>
          <a:prstGeom prst="rect">
            <a:avLst/>
          </a:prstGeom>
        </p:spPr>
      </p:pic>
      <p:pic>
        <p:nvPicPr>
          <p:cNvPr id="9" name="Imagen 8"/>
          <p:cNvPicPr>
            <a:picLocks noChangeAspect="1"/>
          </p:cNvPicPr>
          <p:nvPr/>
        </p:nvPicPr>
        <p:blipFill>
          <a:blip r:embed="rId8"/>
          <a:stretch>
            <a:fillRect/>
          </a:stretch>
        </p:blipFill>
        <p:spPr>
          <a:xfrm>
            <a:off x="7590962" y="5229426"/>
            <a:ext cx="1366593" cy="1058315"/>
          </a:xfrm>
          <a:prstGeom prst="rect">
            <a:avLst/>
          </a:prstGeom>
        </p:spPr>
      </p:pic>
      <p:pic>
        <p:nvPicPr>
          <p:cNvPr id="10" name="Imagen 9"/>
          <p:cNvPicPr>
            <a:picLocks noChangeAspect="1"/>
          </p:cNvPicPr>
          <p:nvPr/>
        </p:nvPicPr>
        <p:blipFill>
          <a:blip r:embed="rId9"/>
          <a:stretch>
            <a:fillRect/>
          </a:stretch>
        </p:blipFill>
        <p:spPr>
          <a:xfrm>
            <a:off x="4889606" y="4450623"/>
            <a:ext cx="1704936" cy="1629400"/>
          </a:xfrm>
          <a:prstGeom prst="rect">
            <a:avLst/>
          </a:prstGeom>
        </p:spPr>
      </p:pic>
    </p:spTree>
    <p:extLst>
      <p:ext uri="{BB962C8B-B14F-4D97-AF65-F5344CB8AC3E}">
        <p14:creationId xmlns:p14="http://schemas.microsoft.com/office/powerpoint/2010/main" val="135044255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eaLnBrk="1" hangingPunct="1"/>
            <a:r>
              <a:rPr lang="es-ES" altLang="es-ES" smtClean="0"/>
              <a:t>Índice</a:t>
            </a:r>
          </a:p>
        </p:txBody>
      </p:sp>
      <p:sp>
        <p:nvSpPr>
          <p:cNvPr id="8195" name="Rectangle 3"/>
          <p:cNvSpPr>
            <a:spLocks noGrp="1" noChangeArrowheads="1"/>
          </p:cNvSpPr>
          <p:nvPr>
            <p:ph idx="1"/>
          </p:nvPr>
        </p:nvSpPr>
        <p:spPr>
          <a:xfrm>
            <a:off x="384175" y="1827213"/>
            <a:ext cx="8374063" cy="2771775"/>
          </a:xfrm>
        </p:spPr>
        <p:txBody>
          <a:bodyPr/>
          <a:lstStyle/>
          <a:p>
            <a:pPr marL="571500" indent="-571500" algn="l" eaLnBrk="1" hangingPunct="1">
              <a:buSzTx/>
              <a:buFont typeface="Wingdings" panose="05000000000000000000" pitchFamily="2" charset="2"/>
              <a:buAutoNum type="arabicPeriod"/>
            </a:pPr>
            <a:r>
              <a:rPr lang="en-US" altLang="es-ES" sz="2200" dirty="0" err="1" smtClean="0"/>
              <a:t>Qué</a:t>
            </a:r>
            <a:r>
              <a:rPr lang="en-US" altLang="es-ES" sz="2200" dirty="0" smtClean="0"/>
              <a:t> </a:t>
            </a:r>
            <a:r>
              <a:rPr lang="en-US" altLang="es-ES" sz="2200" dirty="0" err="1" smtClean="0"/>
              <a:t>es</a:t>
            </a:r>
            <a:r>
              <a:rPr lang="en-US" altLang="es-ES" sz="2200" dirty="0" smtClean="0"/>
              <a:t> Arduino. </a:t>
            </a:r>
            <a:r>
              <a:rPr lang="en-US" altLang="es-ES" sz="2200" dirty="0" err="1" smtClean="0"/>
              <a:t>Conceptos</a:t>
            </a:r>
            <a:r>
              <a:rPr lang="en-US" altLang="es-ES" sz="2200" dirty="0" smtClean="0"/>
              <a:t> </a:t>
            </a:r>
            <a:r>
              <a:rPr lang="en-US" altLang="es-ES" sz="2200" dirty="0" err="1" smtClean="0"/>
              <a:t>básicos</a:t>
            </a:r>
            <a:r>
              <a:rPr lang="en-US" altLang="es-ES" sz="2200" dirty="0" smtClean="0"/>
              <a:t> </a:t>
            </a:r>
            <a:r>
              <a:rPr lang="en-US" altLang="es-ES" sz="2200" dirty="0" err="1" smtClean="0"/>
              <a:t>relacionados</a:t>
            </a:r>
            <a:endParaRPr lang="en-US" altLang="es-ES" sz="2200" dirty="0" smtClean="0"/>
          </a:p>
          <a:p>
            <a:pPr marL="571500" indent="-571500" algn="l" eaLnBrk="1" hangingPunct="1">
              <a:buSzTx/>
              <a:buFont typeface="Wingdings" panose="05000000000000000000" pitchFamily="2" charset="2"/>
              <a:buAutoNum type="arabicPeriod"/>
            </a:pPr>
            <a:r>
              <a:rPr lang="en-US" altLang="es-ES" sz="2200" dirty="0" err="1" smtClean="0"/>
              <a:t>Familia</a:t>
            </a:r>
            <a:r>
              <a:rPr lang="en-US" altLang="es-ES" sz="2200" dirty="0" smtClean="0"/>
              <a:t> Arduino. </a:t>
            </a:r>
            <a:r>
              <a:rPr lang="en-US" altLang="es-ES" sz="2200" dirty="0" err="1" smtClean="0"/>
              <a:t>Características</a:t>
            </a:r>
            <a:r>
              <a:rPr lang="en-US" altLang="es-ES" sz="2200" dirty="0" smtClean="0"/>
              <a:t> </a:t>
            </a:r>
            <a:r>
              <a:rPr lang="en-US" altLang="es-ES" sz="2200" dirty="0" err="1" smtClean="0"/>
              <a:t>comunes</a:t>
            </a:r>
            <a:r>
              <a:rPr lang="en-US" altLang="es-ES" sz="2200" dirty="0" smtClean="0"/>
              <a:t>. Shields</a:t>
            </a:r>
          </a:p>
          <a:p>
            <a:pPr marL="571500" indent="-571500" algn="l" eaLnBrk="1" hangingPunct="1">
              <a:buSzTx/>
              <a:buFont typeface="Wingdings" panose="05000000000000000000" pitchFamily="2" charset="2"/>
              <a:buAutoNum type="arabicPeriod"/>
            </a:pPr>
            <a:r>
              <a:rPr lang="en-US" altLang="es-ES" sz="2200" dirty="0" err="1" smtClean="0">
                <a:solidFill>
                  <a:srgbClr val="FF0000"/>
                </a:solidFill>
              </a:rPr>
              <a:t>Ejemplos</a:t>
            </a:r>
            <a:r>
              <a:rPr lang="en-US" altLang="es-ES" sz="2200" dirty="0" smtClean="0">
                <a:solidFill>
                  <a:srgbClr val="FF0000"/>
                </a:solidFill>
              </a:rPr>
              <a:t> de </a:t>
            </a:r>
            <a:r>
              <a:rPr lang="en-US" altLang="es-ES" sz="2200" dirty="0" err="1" smtClean="0">
                <a:solidFill>
                  <a:srgbClr val="FF0000"/>
                </a:solidFill>
              </a:rPr>
              <a:t>aplicaciones</a:t>
            </a:r>
            <a:r>
              <a:rPr lang="en-US" altLang="es-ES" sz="2200" dirty="0" smtClean="0">
                <a:solidFill>
                  <a:srgbClr val="FF0000"/>
                </a:solidFill>
              </a:rPr>
              <a:t> con Arduino</a:t>
            </a:r>
          </a:p>
          <a:p>
            <a:pPr marL="571500" indent="-571500" algn="l" eaLnBrk="1" hangingPunct="1">
              <a:buSzTx/>
              <a:buFont typeface="Wingdings" panose="05000000000000000000" pitchFamily="2" charset="2"/>
              <a:buAutoNum type="arabicPeriod"/>
            </a:pPr>
            <a:r>
              <a:rPr lang="en-US" altLang="es-ES" sz="2200" dirty="0" err="1" smtClean="0"/>
              <a:t>Recursos</a:t>
            </a:r>
            <a:r>
              <a:rPr lang="en-US" altLang="es-ES" sz="2200" dirty="0" smtClean="0"/>
              <a:t> Hardware</a:t>
            </a:r>
          </a:p>
          <a:p>
            <a:pPr marL="571500" indent="-571500" algn="l" eaLnBrk="1" hangingPunct="1">
              <a:buSzTx/>
              <a:buFont typeface="Wingdings" panose="05000000000000000000" pitchFamily="2" charset="2"/>
              <a:buAutoNum type="arabicPeriod"/>
            </a:pPr>
            <a:r>
              <a:rPr lang="en-US" altLang="es-ES" sz="2200" dirty="0" smtClean="0"/>
              <a:t>El IDE de Arduino. </a:t>
            </a:r>
            <a:r>
              <a:rPr lang="en-US" altLang="es-ES" sz="2200" dirty="0" err="1" smtClean="0"/>
              <a:t>Estructura</a:t>
            </a:r>
            <a:r>
              <a:rPr lang="en-US" altLang="es-ES" sz="2200" dirty="0" smtClean="0"/>
              <a:t> y </a:t>
            </a:r>
            <a:r>
              <a:rPr lang="en-US" altLang="es-ES" sz="2200" dirty="0" err="1" smtClean="0"/>
              <a:t>organización</a:t>
            </a:r>
            <a:r>
              <a:rPr lang="en-US" altLang="es-ES" sz="2200" dirty="0" smtClean="0"/>
              <a:t> de un </a:t>
            </a:r>
            <a:r>
              <a:rPr lang="en-US" altLang="es-ES" sz="2200" dirty="0" err="1" smtClean="0"/>
              <a:t>programa</a:t>
            </a:r>
            <a:r>
              <a:rPr lang="en-US" altLang="es-ES" sz="2200" dirty="0" smtClean="0"/>
              <a:t> </a:t>
            </a:r>
          </a:p>
          <a:p>
            <a:pPr marL="571500" indent="-571500" algn="l" eaLnBrk="1" hangingPunct="1">
              <a:buSzTx/>
              <a:buFont typeface="Wingdings" panose="05000000000000000000" pitchFamily="2" charset="2"/>
              <a:buAutoNum type="arabicPeriod"/>
            </a:pPr>
            <a:r>
              <a:rPr lang="en-US" altLang="es-ES" sz="2200" dirty="0" err="1" smtClean="0"/>
              <a:t>Elementos</a:t>
            </a:r>
            <a:r>
              <a:rPr lang="en-US" altLang="es-ES" sz="2200" dirty="0" smtClean="0"/>
              <a:t> </a:t>
            </a:r>
            <a:r>
              <a:rPr lang="en-US" altLang="es-ES" sz="2200" dirty="0" err="1" smtClean="0"/>
              <a:t>básicos</a:t>
            </a:r>
            <a:r>
              <a:rPr lang="en-US" altLang="es-ES" sz="2200" dirty="0" smtClean="0"/>
              <a:t> de </a:t>
            </a:r>
            <a:r>
              <a:rPr lang="en-US" altLang="es-ES" sz="2200" dirty="0" err="1" smtClean="0"/>
              <a:t>programación</a:t>
            </a:r>
            <a:endParaRPr lang="en-US" altLang="es-ES" sz="2200" dirty="0" smtClean="0"/>
          </a:p>
          <a:p>
            <a:pPr marL="571500" indent="-571500" algn="l" eaLnBrk="1" hangingPunct="1">
              <a:buSzTx/>
              <a:buFont typeface="Wingdings" panose="05000000000000000000" pitchFamily="2" charset="2"/>
              <a:buAutoNum type="arabicPeriod"/>
            </a:pPr>
            <a:r>
              <a:rPr lang="en-US" altLang="es-ES" sz="2200" dirty="0" err="1" smtClean="0"/>
              <a:t>Simulador</a:t>
            </a:r>
            <a:r>
              <a:rPr lang="en-US" altLang="es-ES" sz="2200" dirty="0" smtClean="0"/>
              <a:t> de Arduino</a:t>
            </a:r>
          </a:p>
          <a:p>
            <a:pPr marL="571500" indent="-571500" algn="l" eaLnBrk="1" hangingPunct="1">
              <a:buSzTx/>
              <a:buFont typeface="Wingdings" panose="05000000000000000000" pitchFamily="2" charset="2"/>
              <a:buAutoNum type="arabicPeriod"/>
            </a:pPr>
            <a:r>
              <a:rPr lang="en-US" altLang="es-ES" sz="2200" dirty="0"/>
              <a:t>Un primer </a:t>
            </a:r>
            <a:r>
              <a:rPr lang="en-US" altLang="es-ES" sz="2200" dirty="0" err="1"/>
              <a:t>ejemplo</a:t>
            </a:r>
            <a:r>
              <a:rPr lang="en-US" altLang="es-ES" sz="2200" dirty="0"/>
              <a:t>. </a:t>
            </a:r>
            <a:r>
              <a:rPr lang="en-US" altLang="es-ES" sz="2200" dirty="0" err="1"/>
              <a:t>Cerradura</a:t>
            </a:r>
            <a:r>
              <a:rPr lang="en-US" altLang="es-ES" sz="2200" dirty="0"/>
              <a:t> </a:t>
            </a:r>
            <a:r>
              <a:rPr lang="en-US" altLang="es-ES" sz="2200" dirty="0" err="1"/>
              <a:t>codificada</a:t>
            </a:r>
            <a:endParaRPr lang="en-US" altLang="es-ES" sz="2200" dirty="0"/>
          </a:p>
          <a:p>
            <a:pPr marL="571500" indent="-571500" algn="l" eaLnBrk="1" hangingPunct="1">
              <a:buSzTx/>
              <a:buFont typeface="Wingdings" panose="05000000000000000000" pitchFamily="2" charset="2"/>
              <a:buAutoNum type="arabicPeriod"/>
            </a:pPr>
            <a:r>
              <a:rPr lang="en-US" altLang="es-ES" sz="2200" dirty="0" err="1" smtClean="0"/>
              <a:t>Proyectos</a:t>
            </a:r>
            <a:r>
              <a:rPr lang="en-US" altLang="es-ES" sz="2200" dirty="0" smtClean="0"/>
              <a:t> a </a:t>
            </a:r>
            <a:r>
              <a:rPr lang="en-US" altLang="es-ES" sz="2200" dirty="0" err="1" smtClean="0"/>
              <a:t>desarrollar</a:t>
            </a:r>
            <a:endParaRPr lang="en-US" altLang="es-ES" sz="2200" dirty="0" smtClean="0"/>
          </a:p>
          <a:p>
            <a:pPr marL="571500" indent="-571500" algn="l" eaLnBrk="1" hangingPunct="1">
              <a:buSzTx/>
              <a:buFont typeface="Wingdings" panose="05000000000000000000" pitchFamily="2" charset="2"/>
              <a:buNone/>
            </a:pPr>
            <a:endParaRPr lang="en-US" altLang="es-ES" dirty="0" smtClean="0"/>
          </a:p>
        </p:txBody>
      </p:sp>
    </p:spTree>
    <p:extLst>
      <p:ext uri="{BB962C8B-B14F-4D97-AF65-F5344CB8AC3E}">
        <p14:creationId xmlns:p14="http://schemas.microsoft.com/office/powerpoint/2010/main" val="1174894023"/>
      </p:ext>
    </p:extLst>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1 Título"/>
          <p:cNvSpPr>
            <a:spLocks noGrp="1"/>
          </p:cNvSpPr>
          <p:nvPr>
            <p:ph type="title"/>
          </p:nvPr>
        </p:nvSpPr>
        <p:spPr/>
        <p:txBody>
          <a:bodyPr/>
          <a:lstStyle/>
          <a:p>
            <a:r>
              <a:rPr lang="es-ES_tradnl" altLang="es-ES" dirty="0" smtClean="0"/>
              <a:t>3. </a:t>
            </a:r>
            <a:r>
              <a:rPr lang="en-US" altLang="es-ES" dirty="0" err="1" smtClean="0"/>
              <a:t>Ejemplos</a:t>
            </a:r>
            <a:r>
              <a:rPr lang="en-US" altLang="es-ES" dirty="0" smtClean="0"/>
              <a:t> de </a:t>
            </a:r>
            <a:r>
              <a:rPr lang="en-US" altLang="es-ES" dirty="0" err="1" smtClean="0"/>
              <a:t>aplicación</a:t>
            </a:r>
            <a:endParaRPr lang="es-ES_tradnl" altLang="es-ES" dirty="0" smtClean="0"/>
          </a:p>
        </p:txBody>
      </p:sp>
      <p:sp>
        <p:nvSpPr>
          <p:cNvPr id="5123" name="2 Marcador de contenido"/>
          <p:cNvSpPr>
            <a:spLocks noGrp="1"/>
          </p:cNvSpPr>
          <p:nvPr>
            <p:ph idx="1"/>
          </p:nvPr>
        </p:nvSpPr>
        <p:spPr>
          <a:xfrm>
            <a:off x="320589" y="1572011"/>
            <a:ext cx="8666892" cy="4375150"/>
          </a:xfrm>
        </p:spPr>
        <p:txBody>
          <a:bodyPr/>
          <a:lstStyle/>
          <a:p>
            <a:pPr>
              <a:defRPr/>
            </a:pPr>
            <a:r>
              <a:rPr lang="es-ES" altLang="es-ES" sz="2200" dirty="0" smtClean="0"/>
              <a:t>La cantidad de placas, </a:t>
            </a:r>
            <a:r>
              <a:rPr lang="es-ES" altLang="es-ES" sz="2200" dirty="0" err="1" smtClean="0"/>
              <a:t>shields</a:t>
            </a:r>
            <a:r>
              <a:rPr lang="es-ES" altLang="es-ES" sz="2200" dirty="0" smtClean="0"/>
              <a:t>, librerías, la comunidad de desarrolladores que comparte sus proyectos y el bajo precio del hardware motivan que existan multitud de proyectos desarrollados con alguna de las placas </a:t>
            </a:r>
            <a:r>
              <a:rPr lang="es-ES" altLang="es-ES" sz="2200" dirty="0" err="1" smtClean="0"/>
              <a:t>Arduino</a:t>
            </a:r>
            <a:endParaRPr lang="es-ES" altLang="es-ES" sz="2200" dirty="0" smtClean="0"/>
          </a:p>
          <a:p>
            <a:pPr>
              <a:defRPr/>
            </a:pPr>
            <a:r>
              <a:rPr lang="es-ES" altLang="es-ES" sz="2200" dirty="0" smtClean="0"/>
              <a:t>Desde proyectos sencillos, de poca complicación tecnológica y aptos para principiantes hasta proyectos complejos y avanzados se encuentran compartidos en Internet</a:t>
            </a:r>
          </a:p>
          <a:p>
            <a:pPr>
              <a:defRPr/>
            </a:pPr>
            <a:r>
              <a:rPr lang="es-ES" altLang="es-ES" sz="2200" dirty="0" smtClean="0"/>
              <a:t>Se mencionan a continuación algunos de estos proyectos para tener una idea de lo variadas que pueden ser </a:t>
            </a:r>
            <a:r>
              <a:rPr lang="es-ES" altLang="es-ES" sz="2200" smtClean="0"/>
              <a:t>sus aplicaciones</a:t>
            </a:r>
            <a:endParaRPr lang="es-ES_tradnl" altLang="es-ES" sz="2200" dirty="0" smtClean="0"/>
          </a:p>
        </p:txBody>
      </p:sp>
    </p:spTree>
    <p:extLst>
      <p:ext uri="{BB962C8B-B14F-4D97-AF65-F5344CB8AC3E}">
        <p14:creationId xmlns:p14="http://schemas.microsoft.com/office/powerpoint/2010/main" val="392082881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eaLnBrk="1" hangingPunct="1"/>
            <a:r>
              <a:rPr lang="es-ES" altLang="es-ES" smtClean="0"/>
              <a:t>Índice</a:t>
            </a:r>
          </a:p>
        </p:txBody>
      </p:sp>
      <p:sp>
        <p:nvSpPr>
          <p:cNvPr id="8195" name="Rectangle 3"/>
          <p:cNvSpPr>
            <a:spLocks noGrp="1" noChangeArrowheads="1"/>
          </p:cNvSpPr>
          <p:nvPr>
            <p:ph idx="1"/>
          </p:nvPr>
        </p:nvSpPr>
        <p:spPr>
          <a:xfrm>
            <a:off x="384175" y="1827213"/>
            <a:ext cx="8374063" cy="2771775"/>
          </a:xfrm>
        </p:spPr>
        <p:txBody>
          <a:bodyPr/>
          <a:lstStyle/>
          <a:p>
            <a:pPr marL="571500" indent="-571500" algn="l" eaLnBrk="1" hangingPunct="1">
              <a:buSzTx/>
              <a:buFont typeface="Wingdings" panose="05000000000000000000" pitchFamily="2" charset="2"/>
              <a:buAutoNum type="arabicPeriod"/>
            </a:pPr>
            <a:r>
              <a:rPr lang="en-US" altLang="es-ES" sz="2200" dirty="0" err="1" smtClean="0"/>
              <a:t>Qué</a:t>
            </a:r>
            <a:r>
              <a:rPr lang="en-US" altLang="es-ES" sz="2200" dirty="0" smtClean="0"/>
              <a:t> </a:t>
            </a:r>
            <a:r>
              <a:rPr lang="en-US" altLang="es-ES" sz="2200" dirty="0" err="1" smtClean="0"/>
              <a:t>es</a:t>
            </a:r>
            <a:r>
              <a:rPr lang="en-US" altLang="es-ES" sz="2200" dirty="0" smtClean="0"/>
              <a:t> Arduino. </a:t>
            </a:r>
            <a:r>
              <a:rPr lang="en-US" altLang="es-ES" sz="2200" dirty="0" err="1" smtClean="0"/>
              <a:t>Conceptos</a:t>
            </a:r>
            <a:r>
              <a:rPr lang="en-US" altLang="es-ES" sz="2200" dirty="0" smtClean="0"/>
              <a:t> </a:t>
            </a:r>
            <a:r>
              <a:rPr lang="en-US" altLang="es-ES" sz="2200" dirty="0" err="1" smtClean="0"/>
              <a:t>básicos</a:t>
            </a:r>
            <a:r>
              <a:rPr lang="en-US" altLang="es-ES" sz="2200" dirty="0" smtClean="0"/>
              <a:t> </a:t>
            </a:r>
            <a:r>
              <a:rPr lang="en-US" altLang="es-ES" sz="2200" dirty="0" err="1" smtClean="0"/>
              <a:t>relacionados</a:t>
            </a:r>
            <a:endParaRPr lang="en-US" altLang="es-ES" sz="2200" dirty="0" smtClean="0"/>
          </a:p>
          <a:p>
            <a:pPr marL="571500" indent="-571500" algn="l" eaLnBrk="1" hangingPunct="1">
              <a:buSzTx/>
              <a:buFont typeface="Wingdings" panose="05000000000000000000" pitchFamily="2" charset="2"/>
              <a:buAutoNum type="arabicPeriod"/>
            </a:pPr>
            <a:r>
              <a:rPr lang="en-US" altLang="es-ES" sz="2200" dirty="0" err="1" smtClean="0"/>
              <a:t>Familia</a:t>
            </a:r>
            <a:r>
              <a:rPr lang="en-US" altLang="es-ES" sz="2200" dirty="0" smtClean="0"/>
              <a:t> Arduino. </a:t>
            </a:r>
            <a:r>
              <a:rPr lang="en-US" altLang="es-ES" sz="2200" dirty="0" err="1" smtClean="0"/>
              <a:t>Características</a:t>
            </a:r>
            <a:r>
              <a:rPr lang="en-US" altLang="es-ES" sz="2200" dirty="0" smtClean="0"/>
              <a:t> </a:t>
            </a:r>
            <a:r>
              <a:rPr lang="en-US" altLang="es-ES" sz="2200" dirty="0" err="1" smtClean="0"/>
              <a:t>comunes</a:t>
            </a:r>
            <a:r>
              <a:rPr lang="en-US" altLang="es-ES" sz="2200" dirty="0" smtClean="0"/>
              <a:t>. Shields</a:t>
            </a:r>
          </a:p>
          <a:p>
            <a:pPr marL="571500" indent="-571500" algn="l" eaLnBrk="1" hangingPunct="1">
              <a:buSzTx/>
              <a:buFont typeface="Wingdings" panose="05000000000000000000" pitchFamily="2" charset="2"/>
              <a:buAutoNum type="arabicPeriod"/>
            </a:pPr>
            <a:r>
              <a:rPr lang="en-US" altLang="es-ES" sz="2200" dirty="0" err="1" smtClean="0"/>
              <a:t>Ejemplos</a:t>
            </a:r>
            <a:r>
              <a:rPr lang="en-US" altLang="es-ES" sz="2200" dirty="0" smtClean="0"/>
              <a:t> de </a:t>
            </a:r>
            <a:r>
              <a:rPr lang="en-US" altLang="es-ES" sz="2200" dirty="0" err="1" smtClean="0"/>
              <a:t>aplicaciones</a:t>
            </a:r>
            <a:r>
              <a:rPr lang="en-US" altLang="es-ES" sz="2200" dirty="0" smtClean="0"/>
              <a:t> con Arduino</a:t>
            </a:r>
          </a:p>
          <a:p>
            <a:pPr marL="571500" indent="-571500" algn="l" eaLnBrk="1" hangingPunct="1">
              <a:buSzTx/>
              <a:buFont typeface="Wingdings" panose="05000000000000000000" pitchFamily="2" charset="2"/>
              <a:buAutoNum type="arabicPeriod"/>
            </a:pPr>
            <a:r>
              <a:rPr lang="en-US" altLang="es-ES" sz="2200" dirty="0" err="1" smtClean="0"/>
              <a:t>Recursos</a:t>
            </a:r>
            <a:r>
              <a:rPr lang="en-US" altLang="es-ES" sz="2200" dirty="0" smtClean="0"/>
              <a:t> Hardware</a:t>
            </a:r>
          </a:p>
          <a:p>
            <a:pPr marL="571500" indent="-571500" algn="l" eaLnBrk="1" hangingPunct="1">
              <a:buSzTx/>
              <a:buFont typeface="Wingdings" panose="05000000000000000000" pitchFamily="2" charset="2"/>
              <a:buAutoNum type="arabicPeriod"/>
            </a:pPr>
            <a:r>
              <a:rPr lang="en-US" altLang="es-ES" sz="2200" dirty="0" smtClean="0"/>
              <a:t>El IDE de Arduino. </a:t>
            </a:r>
            <a:r>
              <a:rPr lang="en-US" altLang="es-ES" sz="2200" dirty="0" err="1" smtClean="0"/>
              <a:t>Estructura</a:t>
            </a:r>
            <a:r>
              <a:rPr lang="en-US" altLang="es-ES" sz="2200" dirty="0" smtClean="0"/>
              <a:t> y </a:t>
            </a:r>
            <a:r>
              <a:rPr lang="en-US" altLang="es-ES" sz="2200" dirty="0" err="1" smtClean="0"/>
              <a:t>organización</a:t>
            </a:r>
            <a:r>
              <a:rPr lang="en-US" altLang="es-ES" sz="2200" dirty="0" smtClean="0"/>
              <a:t> de un </a:t>
            </a:r>
            <a:r>
              <a:rPr lang="en-US" altLang="es-ES" sz="2200" dirty="0" err="1" smtClean="0"/>
              <a:t>programa</a:t>
            </a:r>
            <a:r>
              <a:rPr lang="en-US" altLang="es-ES" sz="2200" dirty="0" smtClean="0"/>
              <a:t> </a:t>
            </a:r>
          </a:p>
          <a:p>
            <a:pPr marL="571500" indent="-571500" algn="l" eaLnBrk="1" hangingPunct="1">
              <a:buSzTx/>
              <a:buFont typeface="Wingdings" panose="05000000000000000000" pitchFamily="2" charset="2"/>
              <a:buAutoNum type="arabicPeriod"/>
            </a:pPr>
            <a:r>
              <a:rPr lang="en-US" altLang="es-ES" sz="2200" dirty="0" err="1" smtClean="0"/>
              <a:t>Elementos</a:t>
            </a:r>
            <a:r>
              <a:rPr lang="en-US" altLang="es-ES" sz="2200" dirty="0" smtClean="0"/>
              <a:t> </a:t>
            </a:r>
            <a:r>
              <a:rPr lang="en-US" altLang="es-ES" sz="2200" dirty="0" err="1" smtClean="0"/>
              <a:t>básicos</a:t>
            </a:r>
            <a:r>
              <a:rPr lang="en-US" altLang="es-ES" sz="2200" dirty="0" smtClean="0"/>
              <a:t> de </a:t>
            </a:r>
            <a:r>
              <a:rPr lang="en-US" altLang="es-ES" sz="2200" dirty="0" err="1" smtClean="0"/>
              <a:t>programación</a:t>
            </a:r>
            <a:endParaRPr lang="en-US" altLang="es-ES" sz="2200" dirty="0" smtClean="0"/>
          </a:p>
          <a:p>
            <a:pPr marL="571500" indent="-571500" algn="l" eaLnBrk="1" hangingPunct="1">
              <a:buSzTx/>
              <a:buFont typeface="Wingdings" panose="05000000000000000000" pitchFamily="2" charset="2"/>
              <a:buAutoNum type="arabicPeriod"/>
            </a:pPr>
            <a:r>
              <a:rPr lang="en-US" altLang="es-ES" sz="2200" dirty="0" err="1" smtClean="0"/>
              <a:t>Simulador</a:t>
            </a:r>
            <a:r>
              <a:rPr lang="en-US" altLang="es-ES" sz="2200" dirty="0" smtClean="0"/>
              <a:t> de Arduino</a:t>
            </a:r>
          </a:p>
          <a:p>
            <a:pPr marL="571500" indent="-571500" algn="l" eaLnBrk="1" hangingPunct="1">
              <a:buSzTx/>
              <a:buFont typeface="Wingdings" panose="05000000000000000000" pitchFamily="2" charset="2"/>
              <a:buAutoNum type="arabicPeriod"/>
            </a:pPr>
            <a:r>
              <a:rPr lang="en-US" altLang="es-ES" sz="2200" dirty="0" smtClean="0"/>
              <a:t>Un primer </a:t>
            </a:r>
            <a:r>
              <a:rPr lang="en-US" altLang="es-ES" sz="2200" dirty="0" err="1" smtClean="0"/>
              <a:t>ejemplo</a:t>
            </a:r>
            <a:r>
              <a:rPr lang="en-US" altLang="es-ES" sz="2200" dirty="0" smtClean="0"/>
              <a:t>. </a:t>
            </a:r>
            <a:r>
              <a:rPr lang="en-US" altLang="es-ES" sz="2200" dirty="0" err="1" smtClean="0"/>
              <a:t>Cerradura</a:t>
            </a:r>
            <a:r>
              <a:rPr lang="en-US" altLang="es-ES" sz="2200" dirty="0" smtClean="0"/>
              <a:t> </a:t>
            </a:r>
            <a:r>
              <a:rPr lang="en-US" altLang="es-ES" sz="2200" dirty="0" err="1" smtClean="0"/>
              <a:t>codificada</a:t>
            </a:r>
            <a:endParaRPr lang="en-US" altLang="es-ES" sz="2200" dirty="0" smtClean="0"/>
          </a:p>
          <a:p>
            <a:pPr marL="571500" indent="-571500" algn="l" eaLnBrk="1" hangingPunct="1">
              <a:buSzTx/>
              <a:buFont typeface="Wingdings" panose="05000000000000000000" pitchFamily="2" charset="2"/>
              <a:buAutoNum type="arabicPeriod"/>
            </a:pPr>
            <a:r>
              <a:rPr lang="en-US" altLang="es-ES" sz="2200" dirty="0" err="1" smtClean="0"/>
              <a:t>Proyectos</a:t>
            </a:r>
            <a:r>
              <a:rPr lang="en-US" altLang="es-ES" sz="2200" dirty="0" smtClean="0"/>
              <a:t> a </a:t>
            </a:r>
            <a:r>
              <a:rPr lang="en-US" altLang="es-ES" sz="2200" dirty="0" err="1" smtClean="0"/>
              <a:t>desarrollar</a:t>
            </a:r>
            <a:endParaRPr lang="en-US" altLang="es-ES" sz="2200" dirty="0" smtClean="0"/>
          </a:p>
          <a:p>
            <a:pPr marL="571500" indent="-571500" algn="l" eaLnBrk="1" hangingPunct="1">
              <a:buSzTx/>
              <a:buFont typeface="Wingdings" panose="05000000000000000000" pitchFamily="2" charset="2"/>
              <a:buNone/>
            </a:pPr>
            <a:endParaRPr lang="en-US" altLang="es-ES" dirty="0" smtClean="0"/>
          </a:p>
        </p:txBody>
      </p:sp>
    </p:spTree>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1 Título"/>
          <p:cNvSpPr>
            <a:spLocks noGrp="1"/>
          </p:cNvSpPr>
          <p:nvPr>
            <p:ph type="title"/>
          </p:nvPr>
        </p:nvSpPr>
        <p:spPr/>
        <p:txBody>
          <a:bodyPr/>
          <a:lstStyle/>
          <a:p>
            <a:r>
              <a:rPr lang="es-ES_tradnl" altLang="es-ES" dirty="0" smtClean="0"/>
              <a:t>3. </a:t>
            </a:r>
            <a:r>
              <a:rPr lang="en-US" altLang="es-ES" dirty="0" err="1" smtClean="0"/>
              <a:t>Ejemplos</a:t>
            </a:r>
            <a:r>
              <a:rPr lang="en-US" altLang="es-ES" dirty="0" smtClean="0"/>
              <a:t> de </a:t>
            </a:r>
            <a:r>
              <a:rPr lang="en-US" altLang="es-ES" dirty="0" err="1" smtClean="0"/>
              <a:t>aplicación</a:t>
            </a:r>
            <a:endParaRPr lang="es-ES_tradnl" altLang="es-ES" dirty="0" smtClean="0"/>
          </a:p>
        </p:txBody>
      </p:sp>
      <p:sp>
        <p:nvSpPr>
          <p:cNvPr id="5123" name="2 Marcador de contenido"/>
          <p:cNvSpPr>
            <a:spLocks noGrp="1"/>
          </p:cNvSpPr>
          <p:nvPr>
            <p:ph idx="1"/>
          </p:nvPr>
        </p:nvSpPr>
        <p:spPr>
          <a:xfrm>
            <a:off x="320589" y="1572011"/>
            <a:ext cx="6261443" cy="4375150"/>
          </a:xfrm>
        </p:spPr>
        <p:txBody>
          <a:bodyPr/>
          <a:lstStyle/>
          <a:p>
            <a:pPr>
              <a:defRPr/>
            </a:pPr>
            <a:r>
              <a:rPr lang="es-ES" altLang="es-ES" sz="2200" dirty="0" smtClean="0"/>
              <a:t>Temporizador de cocina</a:t>
            </a:r>
          </a:p>
          <a:p>
            <a:pPr lvl="1" algn="just">
              <a:defRPr/>
            </a:pPr>
            <a:r>
              <a:rPr lang="es-ES" altLang="es-ES" sz="1400" dirty="0" smtClean="0"/>
              <a:t>Pulsadores para el ajuste del tiempo</a:t>
            </a:r>
          </a:p>
          <a:p>
            <a:pPr lvl="1" algn="just">
              <a:defRPr/>
            </a:pPr>
            <a:r>
              <a:rPr lang="es-ES" altLang="es-ES" sz="1400" dirty="0" smtClean="0"/>
              <a:t>Zumbador de aviso</a:t>
            </a:r>
          </a:p>
          <a:p>
            <a:pPr lvl="1" algn="just">
              <a:defRPr/>
            </a:pPr>
            <a:r>
              <a:rPr lang="es-ES" altLang="es-ES" sz="1400" dirty="0" smtClean="0"/>
              <a:t>LCD para visualizar el tiempo</a:t>
            </a:r>
          </a:p>
          <a:p>
            <a:pPr lvl="1" algn="just">
              <a:defRPr/>
            </a:pPr>
            <a:r>
              <a:rPr lang="es-ES" altLang="es-ES" sz="1400" dirty="0">
                <a:hlinkClick r:id="rId3"/>
              </a:rPr>
              <a:t>https://</a:t>
            </a:r>
            <a:r>
              <a:rPr lang="es-ES" altLang="es-ES" sz="1400" dirty="0" smtClean="0">
                <a:hlinkClick r:id="rId3"/>
              </a:rPr>
              <a:t>www.hackster.io/i-and-myself/arduino-kitchen-timer-db8ba6</a:t>
            </a:r>
            <a:endParaRPr lang="es-ES" altLang="es-ES" sz="1400" dirty="0" smtClean="0"/>
          </a:p>
          <a:p>
            <a:pPr marL="344487" lvl="1" indent="0" algn="just">
              <a:buNone/>
              <a:defRPr/>
            </a:pPr>
            <a:endParaRPr lang="es-ES" altLang="es-ES" sz="1400" dirty="0" smtClean="0"/>
          </a:p>
          <a:p>
            <a:pPr>
              <a:defRPr/>
            </a:pPr>
            <a:r>
              <a:rPr lang="es-ES" altLang="es-ES" sz="2200" dirty="0" smtClean="0"/>
              <a:t>Acceso de seguridad</a:t>
            </a:r>
          </a:p>
          <a:p>
            <a:pPr lvl="1" algn="just">
              <a:defRPr/>
            </a:pPr>
            <a:r>
              <a:rPr lang="es-ES" altLang="es-ES" sz="1400" dirty="0" err="1" smtClean="0"/>
              <a:t>Arduino</a:t>
            </a:r>
            <a:r>
              <a:rPr lang="es-ES" altLang="es-ES" sz="1400" dirty="0" smtClean="0"/>
              <a:t> Uno</a:t>
            </a:r>
          </a:p>
          <a:p>
            <a:pPr lvl="1" algn="just">
              <a:defRPr/>
            </a:pPr>
            <a:r>
              <a:rPr lang="es-ES" altLang="es-ES" sz="1400" dirty="0" smtClean="0"/>
              <a:t>Lector de RFID</a:t>
            </a:r>
          </a:p>
          <a:p>
            <a:pPr lvl="1" algn="just">
              <a:defRPr/>
            </a:pPr>
            <a:r>
              <a:rPr lang="es-ES" altLang="es-ES" sz="1400" dirty="0">
                <a:hlinkClick r:id="rId4"/>
              </a:rPr>
              <a:t>https://</a:t>
            </a:r>
            <a:r>
              <a:rPr lang="es-ES" altLang="es-ES" sz="1400" dirty="0" smtClean="0">
                <a:hlinkClick r:id="rId4"/>
              </a:rPr>
              <a:t>create.arduino.cc/projecthub/Aritro/security-access-using-rfid-reader-f7c746</a:t>
            </a:r>
            <a:endParaRPr lang="es-ES" altLang="es-ES" sz="1400" dirty="0" smtClean="0"/>
          </a:p>
          <a:p>
            <a:pPr marL="344487" lvl="1" indent="0" algn="just">
              <a:buNone/>
              <a:defRPr/>
            </a:pPr>
            <a:endParaRPr lang="es-ES" altLang="es-ES" sz="1400" dirty="0" smtClean="0"/>
          </a:p>
          <a:p>
            <a:pPr>
              <a:defRPr/>
            </a:pPr>
            <a:r>
              <a:rPr lang="es-ES_tradnl" altLang="es-ES" sz="2200" dirty="0" smtClean="0"/>
              <a:t>Radar</a:t>
            </a:r>
          </a:p>
          <a:p>
            <a:pPr lvl="1" algn="just">
              <a:defRPr/>
            </a:pPr>
            <a:r>
              <a:rPr lang="es-ES_tradnl" altLang="es-ES" sz="1400" dirty="0" smtClean="0"/>
              <a:t>Sensor ultrasonidos</a:t>
            </a:r>
          </a:p>
          <a:p>
            <a:pPr lvl="1" algn="just">
              <a:defRPr/>
            </a:pPr>
            <a:r>
              <a:rPr lang="es-ES_tradnl" altLang="es-ES" sz="1400" dirty="0" smtClean="0"/>
              <a:t>Servomotor</a:t>
            </a:r>
          </a:p>
          <a:p>
            <a:pPr lvl="1" algn="just">
              <a:defRPr/>
            </a:pPr>
            <a:r>
              <a:rPr lang="es-ES_tradnl" altLang="es-ES" sz="1400" dirty="0"/>
              <a:t>https://howtomechatronics.com/projects/arduino-radar-project/</a:t>
            </a:r>
            <a:endParaRPr lang="es-ES_tradnl" altLang="es-ES" sz="1400" dirty="0" smtClean="0"/>
          </a:p>
        </p:txBody>
      </p:sp>
      <p:sp>
        <p:nvSpPr>
          <p:cNvPr id="5" name="Text Box 4"/>
          <p:cNvSpPr txBox="1">
            <a:spLocks noChangeArrowheads="1"/>
          </p:cNvSpPr>
          <p:nvPr/>
        </p:nvSpPr>
        <p:spPr bwMode="auto">
          <a:xfrm>
            <a:off x="250825" y="908050"/>
            <a:ext cx="83534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rgbClr val="002AB0"/>
                </a:solidFill>
                <a:latin typeface="Tahoma" panose="020B0604030504040204" pitchFamily="34" charset="0"/>
              </a:defRPr>
            </a:lvl1pPr>
            <a:lvl2pPr marL="742950" indent="-285750">
              <a:defRPr sz="2000">
                <a:solidFill>
                  <a:srgbClr val="002AB0"/>
                </a:solidFill>
                <a:latin typeface="Tahoma" panose="020B0604030504040204" pitchFamily="34" charset="0"/>
              </a:defRPr>
            </a:lvl2pPr>
            <a:lvl3pPr marL="1143000" indent="-228600">
              <a:defRPr sz="2000">
                <a:solidFill>
                  <a:srgbClr val="002AB0"/>
                </a:solidFill>
                <a:latin typeface="Tahoma" panose="020B0604030504040204" pitchFamily="34" charset="0"/>
              </a:defRPr>
            </a:lvl3pPr>
            <a:lvl4pPr marL="1600200" indent="-228600">
              <a:defRPr sz="2000">
                <a:solidFill>
                  <a:srgbClr val="002AB0"/>
                </a:solidFill>
                <a:latin typeface="Tahoma" panose="020B0604030504040204" pitchFamily="34" charset="0"/>
              </a:defRPr>
            </a:lvl4pPr>
            <a:lvl5pPr marL="2057400" indent="-228600">
              <a:defRPr sz="2000">
                <a:solidFill>
                  <a:srgbClr val="002AB0"/>
                </a:solidFill>
                <a:latin typeface="Tahoma" panose="020B0604030504040204" pitchFamily="34" charset="0"/>
              </a:defRPr>
            </a:lvl5pPr>
            <a:lvl6pPr marL="2514600" indent="-228600" eaLnBrk="0" fontAlgn="base" hangingPunct="0">
              <a:spcBef>
                <a:spcPct val="0"/>
              </a:spcBef>
              <a:spcAft>
                <a:spcPct val="0"/>
              </a:spcAft>
              <a:defRPr sz="2000">
                <a:solidFill>
                  <a:srgbClr val="002AB0"/>
                </a:solidFill>
                <a:latin typeface="Tahoma" panose="020B0604030504040204" pitchFamily="34" charset="0"/>
              </a:defRPr>
            </a:lvl6pPr>
            <a:lvl7pPr marL="2971800" indent="-228600" eaLnBrk="0" fontAlgn="base" hangingPunct="0">
              <a:spcBef>
                <a:spcPct val="0"/>
              </a:spcBef>
              <a:spcAft>
                <a:spcPct val="0"/>
              </a:spcAft>
              <a:defRPr sz="2000">
                <a:solidFill>
                  <a:srgbClr val="002AB0"/>
                </a:solidFill>
                <a:latin typeface="Tahoma" panose="020B0604030504040204" pitchFamily="34" charset="0"/>
              </a:defRPr>
            </a:lvl7pPr>
            <a:lvl8pPr marL="3429000" indent="-228600" eaLnBrk="0" fontAlgn="base" hangingPunct="0">
              <a:spcBef>
                <a:spcPct val="0"/>
              </a:spcBef>
              <a:spcAft>
                <a:spcPct val="0"/>
              </a:spcAft>
              <a:defRPr sz="2000">
                <a:solidFill>
                  <a:srgbClr val="002AB0"/>
                </a:solidFill>
                <a:latin typeface="Tahoma" panose="020B0604030504040204" pitchFamily="34" charset="0"/>
              </a:defRPr>
            </a:lvl8pPr>
            <a:lvl9pPr marL="3886200" indent="-228600" eaLnBrk="0" fontAlgn="base" hangingPunct="0">
              <a:spcBef>
                <a:spcPct val="0"/>
              </a:spcBef>
              <a:spcAft>
                <a:spcPct val="0"/>
              </a:spcAft>
              <a:defRPr sz="2000">
                <a:solidFill>
                  <a:srgbClr val="002AB0"/>
                </a:solidFill>
                <a:latin typeface="Tahoma" panose="020B0604030504040204" pitchFamily="34" charset="0"/>
              </a:defRPr>
            </a:lvl9pPr>
          </a:lstStyle>
          <a:p>
            <a:pPr eaLnBrk="1" hangingPunct="1">
              <a:spcBef>
                <a:spcPct val="50000"/>
              </a:spcBef>
            </a:pPr>
            <a:r>
              <a:rPr lang="en-US" altLang="es-ES" sz="2400" b="1" dirty="0" smtClean="0">
                <a:solidFill>
                  <a:schemeClr val="accent2"/>
                </a:solidFill>
                <a:latin typeface="Arial" panose="020B0604020202020204" pitchFamily="34" charset="0"/>
              </a:rPr>
              <a:t>De Internet</a:t>
            </a:r>
            <a:endParaRPr lang="en-US" altLang="es-ES" sz="2400" b="1" dirty="0">
              <a:solidFill>
                <a:schemeClr val="accent2"/>
              </a:solidFill>
              <a:latin typeface="Arial" panose="020B0604020202020204" pitchFamily="34" charset="0"/>
            </a:endParaRPr>
          </a:p>
        </p:txBody>
      </p:sp>
      <p:pic>
        <p:nvPicPr>
          <p:cNvPr id="3" name="Imagen 2"/>
          <p:cNvPicPr>
            <a:picLocks noChangeAspect="1"/>
          </p:cNvPicPr>
          <p:nvPr/>
        </p:nvPicPr>
        <p:blipFill>
          <a:blip r:embed="rId5"/>
          <a:stretch>
            <a:fillRect/>
          </a:stretch>
        </p:blipFill>
        <p:spPr>
          <a:xfrm>
            <a:off x="6738679" y="1572011"/>
            <a:ext cx="1865571" cy="1366479"/>
          </a:xfrm>
          <a:prstGeom prst="rect">
            <a:avLst/>
          </a:prstGeom>
        </p:spPr>
      </p:pic>
      <p:pic>
        <p:nvPicPr>
          <p:cNvPr id="4" name="Imagen 3"/>
          <p:cNvPicPr>
            <a:picLocks noChangeAspect="1"/>
          </p:cNvPicPr>
          <p:nvPr/>
        </p:nvPicPr>
        <p:blipFill>
          <a:blip r:embed="rId6"/>
          <a:stretch>
            <a:fillRect/>
          </a:stretch>
        </p:blipFill>
        <p:spPr>
          <a:xfrm>
            <a:off x="6738679" y="3145251"/>
            <a:ext cx="1842894" cy="1119827"/>
          </a:xfrm>
          <a:prstGeom prst="rect">
            <a:avLst/>
          </a:prstGeom>
        </p:spPr>
      </p:pic>
      <p:pic>
        <p:nvPicPr>
          <p:cNvPr id="6" name="Imagen 5"/>
          <p:cNvPicPr>
            <a:picLocks noChangeAspect="1"/>
          </p:cNvPicPr>
          <p:nvPr/>
        </p:nvPicPr>
        <p:blipFill>
          <a:blip r:embed="rId7"/>
          <a:stretch>
            <a:fillRect/>
          </a:stretch>
        </p:blipFill>
        <p:spPr>
          <a:xfrm>
            <a:off x="6738679" y="4829050"/>
            <a:ext cx="1865571" cy="1281631"/>
          </a:xfrm>
          <a:prstGeom prst="rect">
            <a:avLst/>
          </a:prstGeom>
        </p:spPr>
      </p:pic>
    </p:spTree>
    <p:extLst>
      <p:ext uri="{BB962C8B-B14F-4D97-AF65-F5344CB8AC3E}">
        <p14:creationId xmlns:p14="http://schemas.microsoft.com/office/powerpoint/2010/main" val="316869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1 Título"/>
          <p:cNvSpPr>
            <a:spLocks noGrp="1"/>
          </p:cNvSpPr>
          <p:nvPr>
            <p:ph type="title"/>
          </p:nvPr>
        </p:nvSpPr>
        <p:spPr/>
        <p:txBody>
          <a:bodyPr/>
          <a:lstStyle/>
          <a:p>
            <a:r>
              <a:rPr lang="es-ES_tradnl" altLang="es-ES" dirty="0" smtClean="0"/>
              <a:t>3. </a:t>
            </a:r>
            <a:r>
              <a:rPr lang="en-US" altLang="es-ES" dirty="0" err="1" smtClean="0"/>
              <a:t>Ejemplos</a:t>
            </a:r>
            <a:r>
              <a:rPr lang="en-US" altLang="es-ES" dirty="0" smtClean="0"/>
              <a:t> de </a:t>
            </a:r>
            <a:r>
              <a:rPr lang="en-US" altLang="es-ES" dirty="0" err="1" smtClean="0"/>
              <a:t>aplicación</a:t>
            </a:r>
            <a:endParaRPr lang="es-ES_tradnl" altLang="es-ES" dirty="0" smtClean="0"/>
          </a:p>
        </p:txBody>
      </p:sp>
      <p:sp>
        <p:nvSpPr>
          <p:cNvPr id="5123" name="2 Marcador de contenido"/>
          <p:cNvSpPr>
            <a:spLocks noGrp="1"/>
          </p:cNvSpPr>
          <p:nvPr>
            <p:ph idx="1"/>
          </p:nvPr>
        </p:nvSpPr>
        <p:spPr>
          <a:xfrm>
            <a:off x="320589" y="1572011"/>
            <a:ext cx="6335584" cy="4375150"/>
          </a:xfrm>
        </p:spPr>
        <p:txBody>
          <a:bodyPr/>
          <a:lstStyle/>
          <a:p>
            <a:pPr>
              <a:defRPr/>
            </a:pPr>
            <a:r>
              <a:rPr lang="es-ES" altLang="es-ES" sz="2200" dirty="0" smtClean="0"/>
              <a:t>Alarma para el hogar con llamada a tfno.</a:t>
            </a:r>
          </a:p>
          <a:p>
            <a:pPr lvl="1" algn="just">
              <a:defRPr/>
            </a:pPr>
            <a:r>
              <a:rPr lang="es-ES" altLang="es-ES" sz="1400" dirty="0" err="1" smtClean="0"/>
              <a:t>Arduino</a:t>
            </a:r>
            <a:r>
              <a:rPr lang="es-ES" altLang="es-ES" sz="1400" dirty="0" smtClean="0"/>
              <a:t> Uno</a:t>
            </a:r>
          </a:p>
          <a:p>
            <a:pPr lvl="1" algn="just">
              <a:defRPr/>
            </a:pPr>
            <a:r>
              <a:rPr lang="es-ES" altLang="es-ES" sz="1400" dirty="0" smtClean="0"/>
              <a:t>Sensores varios</a:t>
            </a:r>
          </a:p>
          <a:p>
            <a:pPr lvl="1" algn="just">
              <a:defRPr/>
            </a:pPr>
            <a:r>
              <a:rPr lang="es-ES" altLang="es-ES" sz="1400" dirty="0" smtClean="0"/>
              <a:t>Módulo GSM</a:t>
            </a:r>
          </a:p>
          <a:p>
            <a:pPr lvl="1" algn="just">
              <a:defRPr/>
            </a:pPr>
            <a:r>
              <a:rPr lang="es-ES" altLang="es-ES" sz="1400" dirty="0"/>
              <a:t>https://www.electronicshub.org/arduino-gsm-home-security-alarm-system/</a:t>
            </a:r>
            <a:endParaRPr lang="es-ES" altLang="es-ES" sz="1400" dirty="0" smtClean="0"/>
          </a:p>
          <a:p>
            <a:pPr>
              <a:defRPr/>
            </a:pPr>
            <a:r>
              <a:rPr lang="es-ES" altLang="es-ES" sz="2200" dirty="0" err="1" smtClean="0"/>
              <a:t>Ploter</a:t>
            </a:r>
            <a:endParaRPr lang="es-ES" altLang="es-ES" sz="2200" dirty="0" smtClean="0"/>
          </a:p>
          <a:p>
            <a:pPr lvl="1" algn="just">
              <a:defRPr/>
            </a:pPr>
            <a:r>
              <a:rPr lang="es-ES" altLang="es-ES" sz="1400" dirty="0" err="1" smtClean="0"/>
              <a:t>Arduino</a:t>
            </a:r>
            <a:r>
              <a:rPr lang="es-ES" altLang="es-ES" sz="1400" dirty="0" smtClean="0"/>
              <a:t> Nano</a:t>
            </a:r>
          </a:p>
          <a:p>
            <a:pPr lvl="1" algn="just">
              <a:defRPr/>
            </a:pPr>
            <a:r>
              <a:rPr lang="es-ES" altLang="es-ES" sz="1400" dirty="0" smtClean="0"/>
              <a:t>Motores paso a paso</a:t>
            </a:r>
          </a:p>
          <a:p>
            <a:pPr lvl="1" algn="just">
              <a:defRPr/>
            </a:pPr>
            <a:r>
              <a:rPr lang="es-ES" altLang="es-ES" sz="1400" dirty="0"/>
              <a:t>https://www.instructables.com/id/DIY-Arduino-Drawing-Machine/</a:t>
            </a:r>
            <a:endParaRPr lang="es-ES" altLang="es-ES" sz="1400" dirty="0" smtClean="0"/>
          </a:p>
          <a:p>
            <a:pPr>
              <a:defRPr/>
            </a:pPr>
            <a:r>
              <a:rPr lang="es-ES_tradnl" altLang="es-ES" sz="2200" dirty="0" smtClean="0"/>
              <a:t>Dron controlado por la mente</a:t>
            </a:r>
          </a:p>
          <a:p>
            <a:pPr lvl="1" algn="just">
              <a:defRPr/>
            </a:pPr>
            <a:r>
              <a:rPr lang="es-ES_tradnl" altLang="es-ES" sz="1400" dirty="0" err="1" smtClean="0"/>
              <a:t>Arduino</a:t>
            </a:r>
            <a:r>
              <a:rPr lang="es-ES_tradnl" altLang="es-ES" sz="1400" dirty="0" smtClean="0"/>
              <a:t> </a:t>
            </a:r>
            <a:r>
              <a:rPr lang="es-ES_tradnl" altLang="es-ES" sz="1400" dirty="0" err="1" smtClean="0"/>
              <a:t>mKR</a:t>
            </a:r>
            <a:r>
              <a:rPr lang="es-ES_tradnl" altLang="es-ES" sz="1400" dirty="0" smtClean="0"/>
              <a:t> 1000</a:t>
            </a:r>
          </a:p>
          <a:p>
            <a:pPr lvl="1" algn="just">
              <a:defRPr/>
            </a:pPr>
            <a:r>
              <a:rPr lang="es-ES_tradnl" altLang="es-ES" sz="1400" dirty="0" err="1" smtClean="0"/>
              <a:t>Biosensor</a:t>
            </a:r>
            <a:r>
              <a:rPr lang="es-ES_tradnl" altLang="es-ES" sz="1400" dirty="0" smtClean="0"/>
              <a:t> </a:t>
            </a:r>
            <a:r>
              <a:rPr lang="es-ES_tradnl" altLang="es-ES" sz="1400" dirty="0" err="1" smtClean="0"/>
              <a:t>MindWave</a:t>
            </a:r>
            <a:endParaRPr lang="es-ES_tradnl" altLang="es-ES" sz="1400" dirty="0" smtClean="0"/>
          </a:p>
          <a:p>
            <a:pPr lvl="1" algn="just">
              <a:defRPr/>
            </a:pPr>
            <a:r>
              <a:rPr lang="es-ES_tradnl" altLang="es-ES" sz="1400" dirty="0">
                <a:hlinkClick r:id="rId3"/>
              </a:rPr>
              <a:t>https://</a:t>
            </a:r>
            <a:r>
              <a:rPr lang="es-ES_tradnl" altLang="es-ES" sz="1400" dirty="0" smtClean="0">
                <a:hlinkClick r:id="rId3"/>
              </a:rPr>
              <a:t>create.arduino.cc/projecthub/WesleyCMD/mind-control-drone</a:t>
            </a:r>
            <a:r>
              <a:rPr lang="es-ES_tradnl" altLang="es-ES" sz="1400" dirty="0" smtClean="0"/>
              <a:t>-c8b28a</a:t>
            </a:r>
          </a:p>
        </p:txBody>
      </p:sp>
      <p:sp>
        <p:nvSpPr>
          <p:cNvPr id="5" name="Text Box 4"/>
          <p:cNvSpPr txBox="1">
            <a:spLocks noChangeArrowheads="1"/>
          </p:cNvSpPr>
          <p:nvPr/>
        </p:nvSpPr>
        <p:spPr bwMode="auto">
          <a:xfrm>
            <a:off x="250825" y="908050"/>
            <a:ext cx="83534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rgbClr val="002AB0"/>
                </a:solidFill>
                <a:latin typeface="Tahoma" panose="020B0604030504040204" pitchFamily="34" charset="0"/>
              </a:defRPr>
            </a:lvl1pPr>
            <a:lvl2pPr marL="742950" indent="-285750">
              <a:defRPr sz="2000">
                <a:solidFill>
                  <a:srgbClr val="002AB0"/>
                </a:solidFill>
                <a:latin typeface="Tahoma" panose="020B0604030504040204" pitchFamily="34" charset="0"/>
              </a:defRPr>
            </a:lvl2pPr>
            <a:lvl3pPr marL="1143000" indent="-228600">
              <a:defRPr sz="2000">
                <a:solidFill>
                  <a:srgbClr val="002AB0"/>
                </a:solidFill>
                <a:latin typeface="Tahoma" panose="020B0604030504040204" pitchFamily="34" charset="0"/>
              </a:defRPr>
            </a:lvl3pPr>
            <a:lvl4pPr marL="1600200" indent="-228600">
              <a:defRPr sz="2000">
                <a:solidFill>
                  <a:srgbClr val="002AB0"/>
                </a:solidFill>
                <a:latin typeface="Tahoma" panose="020B0604030504040204" pitchFamily="34" charset="0"/>
              </a:defRPr>
            </a:lvl4pPr>
            <a:lvl5pPr marL="2057400" indent="-228600">
              <a:defRPr sz="2000">
                <a:solidFill>
                  <a:srgbClr val="002AB0"/>
                </a:solidFill>
                <a:latin typeface="Tahoma" panose="020B0604030504040204" pitchFamily="34" charset="0"/>
              </a:defRPr>
            </a:lvl5pPr>
            <a:lvl6pPr marL="2514600" indent="-228600" eaLnBrk="0" fontAlgn="base" hangingPunct="0">
              <a:spcBef>
                <a:spcPct val="0"/>
              </a:spcBef>
              <a:spcAft>
                <a:spcPct val="0"/>
              </a:spcAft>
              <a:defRPr sz="2000">
                <a:solidFill>
                  <a:srgbClr val="002AB0"/>
                </a:solidFill>
                <a:latin typeface="Tahoma" panose="020B0604030504040204" pitchFamily="34" charset="0"/>
              </a:defRPr>
            </a:lvl6pPr>
            <a:lvl7pPr marL="2971800" indent="-228600" eaLnBrk="0" fontAlgn="base" hangingPunct="0">
              <a:spcBef>
                <a:spcPct val="0"/>
              </a:spcBef>
              <a:spcAft>
                <a:spcPct val="0"/>
              </a:spcAft>
              <a:defRPr sz="2000">
                <a:solidFill>
                  <a:srgbClr val="002AB0"/>
                </a:solidFill>
                <a:latin typeface="Tahoma" panose="020B0604030504040204" pitchFamily="34" charset="0"/>
              </a:defRPr>
            </a:lvl7pPr>
            <a:lvl8pPr marL="3429000" indent="-228600" eaLnBrk="0" fontAlgn="base" hangingPunct="0">
              <a:spcBef>
                <a:spcPct val="0"/>
              </a:spcBef>
              <a:spcAft>
                <a:spcPct val="0"/>
              </a:spcAft>
              <a:defRPr sz="2000">
                <a:solidFill>
                  <a:srgbClr val="002AB0"/>
                </a:solidFill>
                <a:latin typeface="Tahoma" panose="020B0604030504040204" pitchFamily="34" charset="0"/>
              </a:defRPr>
            </a:lvl8pPr>
            <a:lvl9pPr marL="3886200" indent="-228600" eaLnBrk="0" fontAlgn="base" hangingPunct="0">
              <a:spcBef>
                <a:spcPct val="0"/>
              </a:spcBef>
              <a:spcAft>
                <a:spcPct val="0"/>
              </a:spcAft>
              <a:defRPr sz="2000">
                <a:solidFill>
                  <a:srgbClr val="002AB0"/>
                </a:solidFill>
                <a:latin typeface="Tahoma" panose="020B0604030504040204" pitchFamily="34" charset="0"/>
              </a:defRPr>
            </a:lvl9pPr>
          </a:lstStyle>
          <a:p>
            <a:pPr eaLnBrk="1" hangingPunct="1">
              <a:spcBef>
                <a:spcPct val="50000"/>
              </a:spcBef>
            </a:pPr>
            <a:r>
              <a:rPr lang="en-US" altLang="es-ES" sz="2400" b="1" dirty="0" smtClean="0">
                <a:solidFill>
                  <a:schemeClr val="accent2"/>
                </a:solidFill>
                <a:latin typeface="Arial" panose="020B0604020202020204" pitchFamily="34" charset="0"/>
              </a:rPr>
              <a:t>De internet</a:t>
            </a:r>
            <a:endParaRPr lang="en-US" altLang="es-ES" sz="2400" b="1" dirty="0">
              <a:solidFill>
                <a:schemeClr val="accent2"/>
              </a:solidFill>
              <a:latin typeface="Arial" panose="020B0604020202020204" pitchFamily="34" charset="0"/>
            </a:endParaRPr>
          </a:p>
        </p:txBody>
      </p:sp>
      <p:pic>
        <p:nvPicPr>
          <p:cNvPr id="2" name="Imagen 1"/>
          <p:cNvPicPr>
            <a:picLocks noChangeAspect="1"/>
          </p:cNvPicPr>
          <p:nvPr/>
        </p:nvPicPr>
        <p:blipFill>
          <a:blip r:embed="rId4"/>
          <a:stretch>
            <a:fillRect/>
          </a:stretch>
        </p:blipFill>
        <p:spPr>
          <a:xfrm>
            <a:off x="6738679" y="1510827"/>
            <a:ext cx="1842894" cy="1250762"/>
          </a:xfrm>
          <a:prstGeom prst="rect">
            <a:avLst/>
          </a:prstGeom>
        </p:spPr>
      </p:pic>
      <p:pic>
        <p:nvPicPr>
          <p:cNvPr id="7" name="Imagen 6"/>
          <p:cNvPicPr>
            <a:picLocks noChangeAspect="1"/>
          </p:cNvPicPr>
          <p:nvPr/>
        </p:nvPicPr>
        <p:blipFill>
          <a:blip r:embed="rId5"/>
          <a:stretch>
            <a:fillRect/>
          </a:stretch>
        </p:blipFill>
        <p:spPr>
          <a:xfrm>
            <a:off x="6738679" y="3125431"/>
            <a:ext cx="1865571" cy="1352203"/>
          </a:xfrm>
          <a:prstGeom prst="rect">
            <a:avLst/>
          </a:prstGeom>
        </p:spPr>
      </p:pic>
      <p:pic>
        <p:nvPicPr>
          <p:cNvPr id="8" name="Imagen 7"/>
          <p:cNvPicPr>
            <a:picLocks noChangeAspect="1"/>
          </p:cNvPicPr>
          <p:nvPr/>
        </p:nvPicPr>
        <p:blipFill>
          <a:blip r:embed="rId6"/>
          <a:stretch>
            <a:fillRect/>
          </a:stretch>
        </p:blipFill>
        <p:spPr>
          <a:xfrm>
            <a:off x="6720706" y="4860462"/>
            <a:ext cx="1860867" cy="1170592"/>
          </a:xfrm>
          <a:prstGeom prst="rect">
            <a:avLst/>
          </a:prstGeom>
        </p:spPr>
      </p:pic>
    </p:spTree>
    <p:extLst>
      <p:ext uri="{BB962C8B-B14F-4D97-AF65-F5344CB8AC3E}">
        <p14:creationId xmlns:p14="http://schemas.microsoft.com/office/powerpoint/2010/main" val="421169964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1 Título"/>
          <p:cNvSpPr>
            <a:spLocks noGrp="1"/>
          </p:cNvSpPr>
          <p:nvPr>
            <p:ph type="title"/>
          </p:nvPr>
        </p:nvSpPr>
        <p:spPr/>
        <p:txBody>
          <a:bodyPr/>
          <a:lstStyle/>
          <a:p>
            <a:r>
              <a:rPr lang="es-ES_tradnl" altLang="es-ES" dirty="0" smtClean="0"/>
              <a:t>3. </a:t>
            </a:r>
            <a:r>
              <a:rPr lang="en-US" altLang="es-ES" dirty="0" err="1" smtClean="0"/>
              <a:t>Ejemplos</a:t>
            </a:r>
            <a:r>
              <a:rPr lang="en-US" altLang="es-ES" dirty="0" smtClean="0"/>
              <a:t> de </a:t>
            </a:r>
            <a:r>
              <a:rPr lang="en-US" altLang="es-ES" dirty="0" err="1" smtClean="0"/>
              <a:t>aplicación</a:t>
            </a:r>
            <a:endParaRPr lang="es-ES_tradnl" altLang="es-ES" dirty="0" smtClean="0"/>
          </a:p>
        </p:txBody>
      </p:sp>
      <p:sp>
        <p:nvSpPr>
          <p:cNvPr id="5123" name="2 Marcador de contenido"/>
          <p:cNvSpPr>
            <a:spLocks noGrp="1"/>
          </p:cNvSpPr>
          <p:nvPr>
            <p:ph idx="1"/>
          </p:nvPr>
        </p:nvSpPr>
        <p:spPr>
          <a:xfrm>
            <a:off x="320589" y="1572011"/>
            <a:ext cx="6244968" cy="4375150"/>
          </a:xfrm>
        </p:spPr>
        <p:txBody>
          <a:bodyPr/>
          <a:lstStyle/>
          <a:p>
            <a:pPr>
              <a:defRPr/>
            </a:pPr>
            <a:r>
              <a:rPr lang="es-ES" altLang="es-ES" sz="2200" dirty="0" smtClean="0"/>
              <a:t>Vehículo controlado por Bluetooth</a:t>
            </a:r>
          </a:p>
          <a:p>
            <a:pPr lvl="1" algn="just">
              <a:defRPr/>
            </a:pPr>
            <a:r>
              <a:rPr lang="es-ES" altLang="es-ES" sz="1400" dirty="0" err="1" smtClean="0"/>
              <a:t>Arduino</a:t>
            </a:r>
            <a:r>
              <a:rPr lang="es-ES" altLang="es-ES" sz="1400" dirty="0" smtClean="0"/>
              <a:t> Uno</a:t>
            </a:r>
          </a:p>
          <a:p>
            <a:pPr lvl="1" algn="just">
              <a:defRPr/>
            </a:pPr>
            <a:r>
              <a:rPr lang="es-ES" altLang="es-ES" sz="1400" dirty="0" smtClean="0"/>
              <a:t>Módulo Bluetooth</a:t>
            </a:r>
          </a:p>
          <a:p>
            <a:pPr lvl="1" algn="just">
              <a:defRPr/>
            </a:pPr>
            <a:r>
              <a:rPr lang="es-ES" altLang="es-ES" sz="1400" dirty="0" smtClean="0"/>
              <a:t>Motores y controladores</a:t>
            </a:r>
          </a:p>
          <a:p>
            <a:pPr lvl="1" algn="just">
              <a:defRPr/>
            </a:pPr>
            <a:r>
              <a:rPr lang="es-ES" altLang="es-ES" sz="1400" dirty="0">
                <a:hlinkClick r:id="rId3"/>
              </a:rPr>
              <a:t>https://</a:t>
            </a:r>
            <a:r>
              <a:rPr lang="es-ES" altLang="es-ES" sz="1400" dirty="0" smtClean="0">
                <a:hlinkClick r:id="rId3"/>
              </a:rPr>
              <a:t>create.arduino.cc/projecthub/samanfern/bluetooth-controlled-car-d5d9ca</a:t>
            </a:r>
            <a:endParaRPr lang="es-ES" altLang="es-ES" sz="1400" dirty="0" smtClean="0"/>
          </a:p>
          <a:p>
            <a:pPr>
              <a:defRPr/>
            </a:pPr>
            <a:r>
              <a:rPr lang="es-ES" altLang="es-ES" sz="2200" dirty="0" smtClean="0"/>
              <a:t>Panel solar orientable</a:t>
            </a:r>
          </a:p>
          <a:p>
            <a:pPr lvl="1" algn="just">
              <a:defRPr/>
            </a:pPr>
            <a:r>
              <a:rPr lang="es-ES" altLang="es-ES" sz="1400" dirty="0" err="1" smtClean="0"/>
              <a:t>Arduino</a:t>
            </a:r>
            <a:r>
              <a:rPr lang="es-ES" altLang="es-ES" sz="1400" dirty="0" smtClean="0"/>
              <a:t> Nano</a:t>
            </a:r>
          </a:p>
          <a:p>
            <a:pPr lvl="1" algn="just">
              <a:defRPr/>
            </a:pPr>
            <a:r>
              <a:rPr lang="es-ES" altLang="es-ES" sz="1400" dirty="0" smtClean="0"/>
              <a:t>Motores paso a paso</a:t>
            </a:r>
          </a:p>
          <a:p>
            <a:pPr lvl="1" algn="just">
              <a:defRPr/>
            </a:pPr>
            <a:r>
              <a:rPr lang="es-ES" altLang="es-ES" sz="1400" dirty="0"/>
              <a:t>https://create.arduino.cc/projecthub/FIELDING/solar-panel-sun-tracker-phone-charger-f669ce?ref=user&amp;ref_id=342275&amp;offset=0</a:t>
            </a:r>
            <a:endParaRPr lang="es-ES" altLang="es-ES" sz="1400" dirty="0" smtClean="0"/>
          </a:p>
          <a:p>
            <a:pPr>
              <a:defRPr/>
            </a:pPr>
            <a:r>
              <a:rPr lang="es-ES_tradnl" altLang="es-ES" sz="2200" dirty="0" smtClean="0"/>
              <a:t>Invernadero</a:t>
            </a:r>
          </a:p>
          <a:p>
            <a:pPr lvl="1" algn="just">
              <a:defRPr/>
            </a:pPr>
            <a:r>
              <a:rPr lang="es-ES_tradnl" altLang="es-ES" sz="1400" dirty="0" smtClean="0"/>
              <a:t>Sensores de temperatura, luz y humedad</a:t>
            </a:r>
          </a:p>
          <a:p>
            <a:pPr lvl="1" algn="just">
              <a:defRPr/>
            </a:pPr>
            <a:r>
              <a:rPr lang="es-ES_tradnl" altLang="es-ES" sz="1400" dirty="0" smtClean="0"/>
              <a:t>Servomotores</a:t>
            </a:r>
          </a:p>
          <a:p>
            <a:pPr lvl="1" algn="just">
              <a:defRPr/>
            </a:pPr>
            <a:r>
              <a:rPr lang="es-ES_tradnl" altLang="es-ES" sz="1400" dirty="0"/>
              <a:t>https://create.arduino.cc/projecthub/312663/greenhouse-1ec2ee</a:t>
            </a:r>
            <a:endParaRPr lang="es-ES_tradnl" altLang="es-ES" sz="1400" dirty="0" smtClean="0"/>
          </a:p>
        </p:txBody>
      </p:sp>
      <p:sp>
        <p:nvSpPr>
          <p:cNvPr id="5" name="Text Box 4"/>
          <p:cNvSpPr txBox="1">
            <a:spLocks noChangeArrowheads="1"/>
          </p:cNvSpPr>
          <p:nvPr/>
        </p:nvSpPr>
        <p:spPr bwMode="auto">
          <a:xfrm>
            <a:off x="250825" y="908050"/>
            <a:ext cx="83534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rgbClr val="002AB0"/>
                </a:solidFill>
                <a:latin typeface="Tahoma" panose="020B0604030504040204" pitchFamily="34" charset="0"/>
              </a:defRPr>
            </a:lvl1pPr>
            <a:lvl2pPr marL="742950" indent="-285750">
              <a:defRPr sz="2000">
                <a:solidFill>
                  <a:srgbClr val="002AB0"/>
                </a:solidFill>
                <a:latin typeface="Tahoma" panose="020B0604030504040204" pitchFamily="34" charset="0"/>
              </a:defRPr>
            </a:lvl2pPr>
            <a:lvl3pPr marL="1143000" indent="-228600">
              <a:defRPr sz="2000">
                <a:solidFill>
                  <a:srgbClr val="002AB0"/>
                </a:solidFill>
                <a:latin typeface="Tahoma" panose="020B0604030504040204" pitchFamily="34" charset="0"/>
              </a:defRPr>
            </a:lvl3pPr>
            <a:lvl4pPr marL="1600200" indent="-228600">
              <a:defRPr sz="2000">
                <a:solidFill>
                  <a:srgbClr val="002AB0"/>
                </a:solidFill>
                <a:latin typeface="Tahoma" panose="020B0604030504040204" pitchFamily="34" charset="0"/>
              </a:defRPr>
            </a:lvl4pPr>
            <a:lvl5pPr marL="2057400" indent="-228600">
              <a:defRPr sz="2000">
                <a:solidFill>
                  <a:srgbClr val="002AB0"/>
                </a:solidFill>
                <a:latin typeface="Tahoma" panose="020B0604030504040204" pitchFamily="34" charset="0"/>
              </a:defRPr>
            </a:lvl5pPr>
            <a:lvl6pPr marL="2514600" indent="-228600" eaLnBrk="0" fontAlgn="base" hangingPunct="0">
              <a:spcBef>
                <a:spcPct val="0"/>
              </a:spcBef>
              <a:spcAft>
                <a:spcPct val="0"/>
              </a:spcAft>
              <a:defRPr sz="2000">
                <a:solidFill>
                  <a:srgbClr val="002AB0"/>
                </a:solidFill>
                <a:latin typeface="Tahoma" panose="020B0604030504040204" pitchFamily="34" charset="0"/>
              </a:defRPr>
            </a:lvl6pPr>
            <a:lvl7pPr marL="2971800" indent="-228600" eaLnBrk="0" fontAlgn="base" hangingPunct="0">
              <a:spcBef>
                <a:spcPct val="0"/>
              </a:spcBef>
              <a:spcAft>
                <a:spcPct val="0"/>
              </a:spcAft>
              <a:defRPr sz="2000">
                <a:solidFill>
                  <a:srgbClr val="002AB0"/>
                </a:solidFill>
                <a:latin typeface="Tahoma" panose="020B0604030504040204" pitchFamily="34" charset="0"/>
              </a:defRPr>
            </a:lvl7pPr>
            <a:lvl8pPr marL="3429000" indent="-228600" eaLnBrk="0" fontAlgn="base" hangingPunct="0">
              <a:spcBef>
                <a:spcPct val="0"/>
              </a:spcBef>
              <a:spcAft>
                <a:spcPct val="0"/>
              </a:spcAft>
              <a:defRPr sz="2000">
                <a:solidFill>
                  <a:srgbClr val="002AB0"/>
                </a:solidFill>
                <a:latin typeface="Tahoma" panose="020B0604030504040204" pitchFamily="34" charset="0"/>
              </a:defRPr>
            </a:lvl8pPr>
            <a:lvl9pPr marL="3886200" indent="-228600" eaLnBrk="0" fontAlgn="base" hangingPunct="0">
              <a:spcBef>
                <a:spcPct val="0"/>
              </a:spcBef>
              <a:spcAft>
                <a:spcPct val="0"/>
              </a:spcAft>
              <a:defRPr sz="2000">
                <a:solidFill>
                  <a:srgbClr val="002AB0"/>
                </a:solidFill>
                <a:latin typeface="Tahoma" panose="020B0604030504040204" pitchFamily="34" charset="0"/>
              </a:defRPr>
            </a:lvl9pPr>
          </a:lstStyle>
          <a:p>
            <a:pPr eaLnBrk="1" hangingPunct="1">
              <a:spcBef>
                <a:spcPct val="50000"/>
              </a:spcBef>
            </a:pPr>
            <a:r>
              <a:rPr lang="en-US" altLang="es-ES" sz="2400" b="1" dirty="0" smtClean="0">
                <a:solidFill>
                  <a:schemeClr val="accent2"/>
                </a:solidFill>
                <a:latin typeface="Arial" panose="020B0604020202020204" pitchFamily="34" charset="0"/>
              </a:rPr>
              <a:t>De internet</a:t>
            </a:r>
            <a:endParaRPr lang="en-US" altLang="es-ES" sz="2400" b="1" dirty="0">
              <a:solidFill>
                <a:schemeClr val="accent2"/>
              </a:solidFill>
              <a:latin typeface="Arial" panose="020B0604020202020204" pitchFamily="34" charset="0"/>
            </a:endParaRPr>
          </a:p>
        </p:txBody>
      </p:sp>
      <p:pic>
        <p:nvPicPr>
          <p:cNvPr id="3" name="Imagen 2"/>
          <p:cNvPicPr>
            <a:picLocks noChangeAspect="1"/>
          </p:cNvPicPr>
          <p:nvPr/>
        </p:nvPicPr>
        <p:blipFill>
          <a:blip r:embed="rId4"/>
          <a:stretch>
            <a:fillRect/>
          </a:stretch>
        </p:blipFill>
        <p:spPr>
          <a:xfrm>
            <a:off x="6720706" y="1488118"/>
            <a:ext cx="1883544" cy="1419839"/>
          </a:xfrm>
          <a:prstGeom prst="rect">
            <a:avLst/>
          </a:prstGeom>
        </p:spPr>
      </p:pic>
      <p:pic>
        <p:nvPicPr>
          <p:cNvPr id="4" name="Imagen 3"/>
          <p:cNvPicPr>
            <a:picLocks noChangeAspect="1"/>
          </p:cNvPicPr>
          <p:nvPr/>
        </p:nvPicPr>
        <p:blipFill>
          <a:blip r:embed="rId5"/>
          <a:stretch>
            <a:fillRect/>
          </a:stretch>
        </p:blipFill>
        <p:spPr>
          <a:xfrm>
            <a:off x="6720706" y="3108020"/>
            <a:ext cx="1883544" cy="1439632"/>
          </a:xfrm>
          <a:prstGeom prst="rect">
            <a:avLst/>
          </a:prstGeom>
        </p:spPr>
      </p:pic>
      <p:pic>
        <p:nvPicPr>
          <p:cNvPr id="6" name="Imagen 5"/>
          <p:cNvPicPr>
            <a:picLocks noChangeAspect="1"/>
          </p:cNvPicPr>
          <p:nvPr/>
        </p:nvPicPr>
        <p:blipFill>
          <a:blip r:embed="rId6"/>
          <a:stretch>
            <a:fillRect/>
          </a:stretch>
        </p:blipFill>
        <p:spPr>
          <a:xfrm>
            <a:off x="6720706" y="5039959"/>
            <a:ext cx="1883543" cy="1150297"/>
          </a:xfrm>
          <a:prstGeom prst="rect">
            <a:avLst/>
          </a:prstGeom>
        </p:spPr>
      </p:pic>
    </p:spTree>
    <p:extLst>
      <p:ext uri="{BB962C8B-B14F-4D97-AF65-F5344CB8AC3E}">
        <p14:creationId xmlns:p14="http://schemas.microsoft.com/office/powerpoint/2010/main" val="9932835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1 Título"/>
          <p:cNvSpPr>
            <a:spLocks noGrp="1"/>
          </p:cNvSpPr>
          <p:nvPr>
            <p:ph type="title"/>
          </p:nvPr>
        </p:nvSpPr>
        <p:spPr/>
        <p:txBody>
          <a:bodyPr/>
          <a:lstStyle/>
          <a:p>
            <a:r>
              <a:rPr lang="es-ES_tradnl" altLang="es-ES" dirty="0" smtClean="0"/>
              <a:t>3. </a:t>
            </a:r>
            <a:r>
              <a:rPr lang="en-US" altLang="es-ES" dirty="0" err="1" smtClean="0"/>
              <a:t>Ejemplos</a:t>
            </a:r>
            <a:r>
              <a:rPr lang="en-US" altLang="es-ES" dirty="0" smtClean="0"/>
              <a:t> de </a:t>
            </a:r>
            <a:r>
              <a:rPr lang="en-US" altLang="es-ES" dirty="0" err="1" smtClean="0"/>
              <a:t>aplicación</a:t>
            </a:r>
            <a:endParaRPr lang="es-ES_tradnl" altLang="es-ES" dirty="0" smtClean="0"/>
          </a:p>
        </p:txBody>
      </p:sp>
      <p:sp>
        <p:nvSpPr>
          <p:cNvPr id="5123" name="2 Marcador de contenido"/>
          <p:cNvSpPr>
            <a:spLocks noGrp="1"/>
          </p:cNvSpPr>
          <p:nvPr>
            <p:ph idx="1"/>
          </p:nvPr>
        </p:nvSpPr>
        <p:spPr>
          <a:xfrm>
            <a:off x="320589" y="1572011"/>
            <a:ext cx="6244968" cy="4375150"/>
          </a:xfrm>
        </p:spPr>
        <p:txBody>
          <a:bodyPr/>
          <a:lstStyle/>
          <a:p>
            <a:pPr>
              <a:defRPr/>
            </a:pPr>
            <a:r>
              <a:rPr lang="es-ES" altLang="es-ES" sz="2200" dirty="0" smtClean="0"/>
              <a:t>Asistente de aparcamiento</a:t>
            </a:r>
          </a:p>
          <a:p>
            <a:pPr lvl="1" algn="just">
              <a:defRPr/>
            </a:pPr>
            <a:r>
              <a:rPr lang="es-ES" altLang="es-ES" sz="1400" dirty="0" smtClean="0"/>
              <a:t>Sensor de ultrasonidos</a:t>
            </a:r>
          </a:p>
          <a:p>
            <a:pPr lvl="1" algn="just">
              <a:defRPr/>
            </a:pPr>
            <a:r>
              <a:rPr lang="es-ES" altLang="es-ES" sz="1400" dirty="0" smtClean="0"/>
              <a:t>Indicadores led</a:t>
            </a:r>
          </a:p>
          <a:p>
            <a:pPr lvl="1" algn="just">
              <a:defRPr/>
            </a:pPr>
            <a:r>
              <a:rPr lang="es-ES" altLang="es-ES" sz="1400" dirty="0"/>
              <a:t>https://www.instructables.com/Arduino-Parking-Assistant/</a:t>
            </a:r>
            <a:endParaRPr lang="es-ES" altLang="es-ES" sz="1400" dirty="0" smtClean="0"/>
          </a:p>
          <a:p>
            <a:pPr>
              <a:defRPr/>
            </a:pPr>
            <a:r>
              <a:rPr lang="es-ES" altLang="es-ES" sz="2200" dirty="0" smtClean="0"/>
              <a:t>Gato robótico</a:t>
            </a:r>
          </a:p>
          <a:p>
            <a:pPr lvl="1" algn="just">
              <a:defRPr/>
            </a:pPr>
            <a:r>
              <a:rPr lang="es-ES" altLang="es-ES" sz="1400" dirty="0" smtClean="0"/>
              <a:t>Sensores </a:t>
            </a:r>
            <a:r>
              <a:rPr lang="es-ES" altLang="es-ES" sz="1400" dirty="0" err="1" smtClean="0"/>
              <a:t>multiples</a:t>
            </a:r>
            <a:endParaRPr lang="es-ES" altLang="es-ES" sz="1400" dirty="0" smtClean="0"/>
          </a:p>
          <a:p>
            <a:pPr lvl="1" algn="just">
              <a:defRPr/>
            </a:pPr>
            <a:r>
              <a:rPr lang="es-ES" altLang="es-ES" sz="1400" dirty="0" smtClean="0"/>
              <a:t>Motores paso a paso</a:t>
            </a:r>
          </a:p>
          <a:p>
            <a:pPr lvl="1" algn="just">
              <a:defRPr/>
            </a:pPr>
            <a:r>
              <a:rPr lang="es-ES" altLang="es-ES" sz="1400" dirty="0"/>
              <a:t>https://www.hackster.io/RzLi</a:t>
            </a:r>
            <a:endParaRPr lang="es-ES" altLang="es-ES" sz="1400" dirty="0" smtClean="0"/>
          </a:p>
          <a:p>
            <a:pPr>
              <a:defRPr/>
            </a:pPr>
            <a:r>
              <a:rPr lang="es-ES_tradnl" altLang="es-ES" sz="2200" dirty="0" smtClean="0"/>
              <a:t>Cortador de espuma</a:t>
            </a:r>
          </a:p>
          <a:p>
            <a:pPr lvl="1" algn="just">
              <a:defRPr/>
            </a:pPr>
            <a:r>
              <a:rPr lang="es-ES_tradnl" altLang="es-ES" sz="1400" dirty="0" smtClean="0"/>
              <a:t>Motores paso a paso</a:t>
            </a:r>
          </a:p>
          <a:p>
            <a:pPr lvl="1" algn="just">
              <a:defRPr/>
            </a:pPr>
            <a:r>
              <a:rPr lang="es-ES_tradnl" altLang="es-ES" sz="1400" dirty="0"/>
              <a:t>https://howtomechatronics.com/projects/arduino-cnc-foam-cutting-machine/</a:t>
            </a:r>
            <a:endParaRPr lang="es-ES_tradnl" altLang="es-ES" sz="1400" dirty="0" smtClean="0"/>
          </a:p>
        </p:txBody>
      </p:sp>
      <p:sp>
        <p:nvSpPr>
          <p:cNvPr id="5" name="Text Box 4"/>
          <p:cNvSpPr txBox="1">
            <a:spLocks noChangeArrowheads="1"/>
          </p:cNvSpPr>
          <p:nvPr/>
        </p:nvSpPr>
        <p:spPr bwMode="auto">
          <a:xfrm>
            <a:off x="250825" y="908050"/>
            <a:ext cx="83534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rgbClr val="002AB0"/>
                </a:solidFill>
                <a:latin typeface="Tahoma" panose="020B0604030504040204" pitchFamily="34" charset="0"/>
              </a:defRPr>
            </a:lvl1pPr>
            <a:lvl2pPr marL="742950" indent="-285750">
              <a:defRPr sz="2000">
                <a:solidFill>
                  <a:srgbClr val="002AB0"/>
                </a:solidFill>
                <a:latin typeface="Tahoma" panose="020B0604030504040204" pitchFamily="34" charset="0"/>
              </a:defRPr>
            </a:lvl2pPr>
            <a:lvl3pPr marL="1143000" indent="-228600">
              <a:defRPr sz="2000">
                <a:solidFill>
                  <a:srgbClr val="002AB0"/>
                </a:solidFill>
                <a:latin typeface="Tahoma" panose="020B0604030504040204" pitchFamily="34" charset="0"/>
              </a:defRPr>
            </a:lvl3pPr>
            <a:lvl4pPr marL="1600200" indent="-228600">
              <a:defRPr sz="2000">
                <a:solidFill>
                  <a:srgbClr val="002AB0"/>
                </a:solidFill>
                <a:latin typeface="Tahoma" panose="020B0604030504040204" pitchFamily="34" charset="0"/>
              </a:defRPr>
            </a:lvl4pPr>
            <a:lvl5pPr marL="2057400" indent="-228600">
              <a:defRPr sz="2000">
                <a:solidFill>
                  <a:srgbClr val="002AB0"/>
                </a:solidFill>
                <a:latin typeface="Tahoma" panose="020B0604030504040204" pitchFamily="34" charset="0"/>
              </a:defRPr>
            </a:lvl5pPr>
            <a:lvl6pPr marL="2514600" indent="-228600" eaLnBrk="0" fontAlgn="base" hangingPunct="0">
              <a:spcBef>
                <a:spcPct val="0"/>
              </a:spcBef>
              <a:spcAft>
                <a:spcPct val="0"/>
              </a:spcAft>
              <a:defRPr sz="2000">
                <a:solidFill>
                  <a:srgbClr val="002AB0"/>
                </a:solidFill>
                <a:latin typeface="Tahoma" panose="020B0604030504040204" pitchFamily="34" charset="0"/>
              </a:defRPr>
            </a:lvl6pPr>
            <a:lvl7pPr marL="2971800" indent="-228600" eaLnBrk="0" fontAlgn="base" hangingPunct="0">
              <a:spcBef>
                <a:spcPct val="0"/>
              </a:spcBef>
              <a:spcAft>
                <a:spcPct val="0"/>
              </a:spcAft>
              <a:defRPr sz="2000">
                <a:solidFill>
                  <a:srgbClr val="002AB0"/>
                </a:solidFill>
                <a:latin typeface="Tahoma" panose="020B0604030504040204" pitchFamily="34" charset="0"/>
              </a:defRPr>
            </a:lvl7pPr>
            <a:lvl8pPr marL="3429000" indent="-228600" eaLnBrk="0" fontAlgn="base" hangingPunct="0">
              <a:spcBef>
                <a:spcPct val="0"/>
              </a:spcBef>
              <a:spcAft>
                <a:spcPct val="0"/>
              </a:spcAft>
              <a:defRPr sz="2000">
                <a:solidFill>
                  <a:srgbClr val="002AB0"/>
                </a:solidFill>
                <a:latin typeface="Tahoma" panose="020B0604030504040204" pitchFamily="34" charset="0"/>
              </a:defRPr>
            </a:lvl8pPr>
            <a:lvl9pPr marL="3886200" indent="-228600" eaLnBrk="0" fontAlgn="base" hangingPunct="0">
              <a:spcBef>
                <a:spcPct val="0"/>
              </a:spcBef>
              <a:spcAft>
                <a:spcPct val="0"/>
              </a:spcAft>
              <a:defRPr sz="2000">
                <a:solidFill>
                  <a:srgbClr val="002AB0"/>
                </a:solidFill>
                <a:latin typeface="Tahoma" panose="020B0604030504040204" pitchFamily="34" charset="0"/>
              </a:defRPr>
            </a:lvl9pPr>
          </a:lstStyle>
          <a:p>
            <a:pPr eaLnBrk="1" hangingPunct="1">
              <a:spcBef>
                <a:spcPct val="50000"/>
              </a:spcBef>
            </a:pPr>
            <a:r>
              <a:rPr lang="en-US" altLang="es-ES" sz="2400" b="1" dirty="0" smtClean="0">
                <a:solidFill>
                  <a:schemeClr val="accent2"/>
                </a:solidFill>
                <a:latin typeface="Arial" panose="020B0604020202020204" pitchFamily="34" charset="0"/>
              </a:rPr>
              <a:t>De internet</a:t>
            </a:r>
            <a:endParaRPr lang="en-US" altLang="es-ES" sz="2400" b="1" dirty="0">
              <a:solidFill>
                <a:schemeClr val="accent2"/>
              </a:solidFill>
              <a:latin typeface="Arial" panose="020B0604020202020204" pitchFamily="34" charset="0"/>
            </a:endParaRPr>
          </a:p>
        </p:txBody>
      </p:sp>
      <p:pic>
        <p:nvPicPr>
          <p:cNvPr id="2" name="Imagen 1"/>
          <p:cNvPicPr>
            <a:picLocks noChangeAspect="1"/>
          </p:cNvPicPr>
          <p:nvPr/>
        </p:nvPicPr>
        <p:blipFill>
          <a:blip r:embed="rId3"/>
          <a:stretch>
            <a:fillRect/>
          </a:stretch>
        </p:blipFill>
        <p:spPr>
          <a:xfrm>
            <a:off x="6720706" y="1564939"/>
            <a:ext cx="1883543" cy="1277116"/>
          </a:xfrm>
          <a:prstGeom prst="rect">
            <a:avLst/>
          </a:prstGeom>
        </p:spPr>
      </p:pic>
      <p:pic>
        <p:nvPicPr>
          <p:cNvPr id="7" name="Imagen 6"/>
          <p:cNvPicPr>
            <a:picLocks noChangeAspect="1"/>
          </p:cNvPicPr>
          <p:nvPr/>
        </p:nvPicPr>
        <p:blipFill>
          <a:blip r:embed="rId4"/>
          <a:stretch>
            <a:fillRect/>
          </a:stretch>
        </p:blipFill>
        <p:spPr>
          <a:xfrm>
            <a:off x="6720706" y="3155908"/>
            <a:ext cx="1883543" cy="1293551"/>
          </a:xfrm>
          <a:prstGeom prst="rect">
            <a:avLst/>
          </a:prstGeom>
        </p:spPr>
      </p:pic>
      <p:pic>
        <p:nvPicPr>
          <p:cNvPr id="8" name="Imagen 7"/>
          <p:cNvPicPr>
            <a:picLocks noChangeAspect="1"/>
          </p:cNvPicPr>
          <p:nvPr/>
        </p:nvPicPr>
        <p:blipFill>
          <a:blip r:embed="rId5"/>
          <a:stretch>
            <a:fillRect/>
          </a:stretch>
        </p:blipFill>
        <p:spPr>
          <a:xfrm>
            <a:off x="6720706" y="4763312"/>
            <a:ext cx="1883543" cy="1153961"/>
          </a:xfrm>
          <a:prstGeom prst="rect">
            <a:avLst/>
          </a:prstGeom>
        </p:spPr>
      </p:pic>
    </p:spTree>
    <p:extLst>
      <p:ext uri="{BB962C8B-B14F-4D97-AF65-F5344CB8AC3E}">
        <p14:creationId xmlns:p14="http://schemas.microsoft.com/office/powerpoint/2010/main" val="2065695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1 Título"/>
          <p:cNvSpPr>
            <a:spLocks noGrp="1"/>
          </p:cNvSpPr>
          <p:nvPr>
            <p:ph type="title"/>
          </p:nvPr>
        </p:nvSpPr>
        <p:spPr/>
        <p:txBody>
          <a:bodyPr/>
          <a:lstStyle/>
          <a:p>
            <a:r>
              <a:rPr lang="es-ES_tradnl" altLang="es-ES" dirty="0" smtClean="0"/>
              <a:t>3. </a:t>
            </a:r>
            <a:r>
              <a:rPr lang="en-US" altLang="es-ES" dirty="0" err="1" smtClean="0"/>
              <a:t>Ejemplos</a:t>
            </a:r>
            <a:r>
              <a:rPr lang="en-US" altLang="es-ES" dirty="0" smtClean="0"/>
              <a:t> de </a:t>
            </a:r>
            <a:r>
              <a:rPr lang="en-US" altLang="es-ES" dirty="0" err="1" smtClean="0"/>
              <a:t>aplicación</a:t>
            </a:r>
            <a:endParaRPr lang="es-ES_tradnl" altLang="es-ES" dirty="0" smtClean="0"/>
          </a:p>
        </p:txBody>
      </p:sp>
      <p:sp>
        <p:nvSpPr>
          <p:cNvPr id="5123" name="2 Marcador de contenido"/>
          <p:cNvSpPr>
            <a:spLocks noGrp="1"/>
          </p:cNvSpPr>
          <p:nvPr>
            <p:ph idx="1"/>
          </p:nvPr>
        </p:nvSpPr>
        <p:spPr>
          <a:xfrm>
            <a:off x="320589" y="1572011"/>
            <a:ext cx="6244968" cy="4375150"/>
          </a:xfrm>
        </p:spPr>
        <p:txBody>
          <a:bodyPr/>
          <a:lstStyle/>
          <a:p>
            <a:pPr>
              <a:defRPr/>
            </a:pPr>
            <a:r>
              <a:rPr lang="es-ES" altLang="es-ES" sz="2200" dirty="0" smtClean="0"/>
              <a:t>Banco de potencia con capacidad de evaluar sistemas aerodinámicos</a:t>
            </a:r>
          </a:p>
          <a:p>
            <a:pPr lvl="1" algn="just">
              <a:defRPr/>
            </a:pPr>
            <a:r>
              <a:rPr lang="es-ES" altLang="es-ES" sz="1400" dirty="0" smtClean="0"/>
              <a:t>Un circuito electrónico capta los encendidos de la bujía de la motocicleta y la convierte en pulsos compatibles con una entrada de </a:t>
            </a:r>
            <a:r>
              <a:rPr lang="es-ES" altLang="es-ES" sz="1400" dirty="0" err="1" smtClean="0"/>
              <a:t>Arduino</a:t>
            </a:r>
            <a:endParaRPr lang="es-ES" altLang="es-ES" sz="1400" dirty="0" smtClean="0"/>
          </a:p>
          <a:p>
            <a:pPr lvl="1" algn="just">
              <a:defRPr/>
            </a:pPr>
            <a:r>
              <a:rPr lang="es-ES" altLang="es-ES" sz="1400" dirty="0" smtClean="0"/>
              <a:t>Mediante un sensor inductivo medimos el paso de dientes de una rueda adosada al rodillo del banco. Es conectado a otra entrada de </a:t>
            </a:r>
            <a:r>
              <a:rPr lang="es-ES" altLang="es-ES" sz="1400" dirty="0" err="1" smtClean="0"/>
              <a:t>Arduino</a:t>
            </a:r>
            <a:endParaRPr lang="es-ES" altLang="es-ES" sz="1400" dirty="0" smtClean="0"/>
          </a:p>
          <a:p>
            <a:pPr lvl="1" algn="just">
              <a:defRPr/>
            </a:pPr>
            <a:r>
              <a:rPr lang="es-ES" altLang="es-ES" sz="1400" dirty="0" smtClean="0"/>
              <a:t>Mediante una salida PWM de </a:t>
            </a:r>
            <a:r>
              <a:rPr lang="es-ES" altLang="es-ES" sz="1400" dirty="0" err="1" smtClean="0"/>
              <a:t>Arduino</a:t>
            </a:r>
            <a:r>
              <a:rPr lang="es-ES" altLang="es-ES" sz="1400" dirty="0" smtClean="0"/>
              <a:t> excitamos la entrada del variador de frecuencia que mueve el ventilador</a:t>
            </a:r>
          </a:p>
          <a:p>
            <a:pPr lvl="1" algn="just">
              <a:defRPr/>
            </a:pPr>
            <a:r>
              <a:rPr lang="es-ES" altLang="es-ES" sz="1400" dirty="0" smtClean="0"/>
              <a:t>Un sensor de tubo </a:t>
            </a:r>
            <a:r>
              <a:rPr lang="es-ES" altLang="es-ES" sz="1400" dirty="0" err="1" smtClean="0"/>
              <a:t>Pitot</a:t>
            </a:r>
            <a:r>
              <a:rPr lang="es-ES" altLang="es-ES" sz="1400" dirty="0" smtClean="0"/>
              <a:t> mide la velocidad del viento generada por el ventilador. La señal generada se introduce en una AI de </a:t>
            </a:r>
            <a:r>
              <a:rPr lang="es-ES" altLang="es-ES" sz="1400" dirty="0" err="1" smtClean="0"/>
              <a:t>Arduino</a:t>
            </a:r>
            <a:endParaRPr lang="es-ES" altLang="es-ES" sz="1400" dirty="0" smtClean="0"/>
          </a:p>
          <a:p>
            <a:pPr lvl="1" algn="just">
              <a:defRPr/>
            </a:pPr>
            <a:r>
              <a:rPr lang="es-ES" altLang="es-ES" sz="1400" dirty="0" smtClean="0"/>
              <a:t>El programa de </a:t>
            </a:r>
            <a:r>
              <a:rPr lang="es-ES" altLang="es-ES" sz="1400" dirty="0" err="1" smtClean="0"/>
              <a:t>Arduino</a:t>
            </a:r>
            <a:r>
              <a:rPr lang="es-ES" altLang="es-ES" sz="1400" dirty="0" smtClean="0"/>
              <a:t> calcula las RPM del motor, la velocidad que desarrolla la rueda, filtra, </a:t>
            </a:r>
            <a:r>
              <a:rPr lang="es-ES" altLang="es-ES" sz="1400" dirty="0" err="1" smtClean="0"/>
              <a:t>linealiza</a:t>
            </a:r>
            <a:r>
              <a:rPr lang="es-ES" altLang="es-ES" sz="1400" dirty="0" smtClean="0"/>
              <a:t> y calcula la velocidad del viento e implementa el algoritmo de control (PI) para que la velocidad del viento sea igual a la velocidad desarrollada por la rueda</a:t>
            </a:r>
          </a:p>
          <a:p>
            <a:pPr lvl="1" algn="just">
              <a:defRPr/>
            </a:pPr>
            <a:r>
              <a:rPr lang="es-ES" altLang="es-ES" sz="1400" dirty="0" smtClean="0"/>
              <a:t>Mediante una conexión USB, </a:t>
            </a:r>
            <a:r>
              <a:rPr lang="es-ES" altLang="es-ES" sz="1400" dirty="0" err="1" smtClean="0"/>
              <a:t>Arduino</a:t>
            </a:r>
            <a:r>
              <a:rPr lang="es-ES" altLang="es-ES" sz="1400" dirty="0" smtClean="0"/>
              <a:t> se comunica con un PC. El PC envía datos de configuración y órdenes de operación y recibe de </a:t>
            </a:r>
            <a:r>
              <a:rPr lang="es-ES" altLang="es-ES" sz="1400" dirty="0" err="1" smtClean="0"/>
              <a:t>Arduino</a:t>
            </a:r>
            <a:r>
              <a:rPr lang="es-ES" altLang="es-ES" sz="1400" dirty="0" smtClean="0"/>
              <a:t> las variables de funcionamiento para poder trazar las curvas de potencia del motor</a:t>
            </a:r>
          </a:p>
        </p:txBody>
      </p:sp>
      <p:sp>
        <p:nvSpPr>
          <p:cNvPr id="5" name="Text Box 4"/>
          <p:cNvSpPr txBox="1">
            <a:spLocks noChangeArrowheads="1"/>
          </p:cNvSpPr>
          <p:nvPr/>
        </p:nvSpPr>
        <p:spPr bwMode="auto">
          <a:xfrm>
            <a:off x="250825" y="908050"/>
            <a:ext cx="83534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rgbClr val="002AB0"/>
                </a:solidFill>
                <a:latin typeface="Tahoma" panose="020B0604030504040204" pitchFamily="34" charset="0"/>
              </a:defRPr>
            </a:lvl1pPr>
            <a:lvl2pPr marL="742950" indent="-285750">
              <a:defRPr sz="2000">
                <a:solidFill>
                  <a:srgbClr val="002AB0"/>
                </a:solidFill>
                <a:latin typeface="Tahoma" panose="020B0604030504040204" pitchFamily="34" charset="0"/>
              </a:defRPr>
            </a:lvl2pPr>
            <a:lvl3pPr marL="1143000" indent="-228600">
              <a:defRPr sz="2000">
                <a:solidFill>
                  <a:srgbClr val="002AB0"/>
                </a:solidFill>
                <a:latin typeface="Tahoma" panose="020B0604030504040204" pitchFamily="34" charset="0"/>
              </a:defRPr>
            </a:lvl3pPr>
            <a:lvl4pPr marL="1600200" indent="-228600">
              <a:defRPr sz="2000">
                <a:solidFill>
                  <a:srgbClr val="002AB0"/>
                </a:solidFill>
                <a:latin typeface="Tahoma" panose="020B0604030504040204" pitchFamily="34" charset="0"/>
              </a:defRPr>
            </a:lvl4pPr>
            <a:lvl5pPr marL="2057400" indent="-228600">
              <a:defRPr sz="2000">
                <a:solidFill>
                  <a:srgbClr val="002AB0"/>
                </a:solidFill>
                <a:latin typeface="Tahoma" panose="020B0604030504040204" pitchFamily="34" charset="0"/>
              </a:defRPr>
            </a:lvl5pPr>
            <a:lvl6pPr marL="2514600" indent="-228600" eaLnBrk="0" fontAlgn="base" hangingPunct="0">
              <a:spcBef>
                <a:spcPct val="0"/>
              </a:spcBef>
              <a:spcAft>
                <a:spcPct val="0"/>
              </a:spcAft>
              <a:defRPr sz="2000">
                <a:solidFill>
                  <a:srgbClr val="002AB0"/>
                </a:solidFill>
                <a:latin typeface="Tahoma" panose="020B0604030504040204" pitchFamily="34" charset="0"/>
              </a:defRPr>
            </a:lvl6pPr>
            <a:lvl7pPr marL="2971800" indent="-228600" eaLnBrk="0" fontAlgn="base" hangingPunct="0">
              <a:spcBef>
                <a:spcPct val="0"/>
              </a:spcBef>
              <a:spcAft>
                <a:spcPct val="0"/>
              </a:spcAft>
              <a:defRPr sz="2000">
                <a:solidFill>
                  <a:srgbClr val="002AB0"/>
                </a:solidFill>
                <a:latin typeface="Tahoma" panose="020B0604030504040204" pitchFamily="34" charset="0"/>
              </a:defRPr>
            </a:lvl7pPr>
            <a:lvl8pPr marL="3429000" indent="-228600" eaLnBrk="0" fontAlgn="base" hangingPunct="0">
              <a:spcBef>
                <a:spcPct val="0"/>
              </a:spcBef>
              <a:spcAft>
                <a:spcPct val="0"/>
              </a:spcAft>
              <a:defRPr sz="2000">
                <a:solidFill>
                  <a:srgbClr val="002AB0"/>
                </a:solidFill>
                <a:latin typeface="Tahoma" panose="020B0604030504040204" pitchFamily="34" charset="0"/>
              </a:defRPr>
            </a:lvl8pPr>
            <a:lvl9pPr marL="3886200" indent="-228600" eaLnBrk="0" fontAlgn="base" hangingPunct="0">
              <a:spcBef>
                <a:spcPct val="0"/>
              </a:spcBef>
              <a:spcAft>
                <a:spcPct val="0"/>
              </a:spcAft>
              <a:defRPr sz="2000">
                <a:solidFill>
                  <a:srgbClr val="002AB0"/>
                </a:solidFill>
                <a:latin typeface="Tahoma" panose="020B0604030504040204" pitchFamily="34" charset="0"/>
              </a:defRPr>
            </a:lvl9pPr>
          </a:lstStyle>
          <a:p>
            <a:pPr eaLnBrk="1" hangingPunct="1">
              <a:spcBef>
                <a:spcPct val="50000"/>
              </a:spcBef>
            </a:pPr>
            <a:r>
              <a:rPr lang="en-US" altLang="es-ES" sz="2400" b="1" dirty="0" smtClean="0">
                <a:solidFill>
                  <a:schemeClr val="accent2"/>
                </a:solidFill>
                <a:latin typeface="Arial" panose="020B0604020202020204" pitchFamily="34" charset="0"/>
              </a:rPr>
              <a:t>Un Proyecto </a:t>
            </a:r>
            <a:r>
              <a:rPr lang="en-US" altLang="es-ES" sz="2400" b="1" dirty="0" err="1" smtClean="0">
                <a:solidFill>
                  <a:schemeClr val="accent2"/>
                </a:solidFill>
                <a:latin typeface="Arial" panose="020B0604020202020204" pitchFamily="34" charset="0"/>
              </a:rPr>
              <a:t>propio</a:t>
            </a:r>
            <a:endParaRPr lang="en-US" altLang="es-ES" sz="2400" b="1" dirty="0">
              <a:solidFill>
                <a:schemeClr val="accent2"/>
              </a:solidFill>
              <a:latin typeface="Arial" panose="020B0604020202020204" pitchFamily="34" charset="0"/>
            </a:endParaRPr>
          </a:p>
        </p:txBody>
      </p:sp>
      <p:pic>
        <p:nvPicPr>
          <p:cNvPr id="9" name="Imagen 8"/>
          <p:cNvPicPr/>
          <p:nvPr/>
        </p:nvPicPr>
        <p:blipFill>
          <a:blip r:embed="rId3" cstate="print">
            <a:extLst>
              <a:ext uri="{28A0092B-C50C-407E-A947-70E740481C1C}">
                <a14:useLocalDpi xmlns:a14="http://schemas.microsoft.com/office/drawing/2010/main" val="0"/>
              </a:ext>
            </a:extLst>
          </a:blip>
          <a:stretch>
            <a:fillRect/>
          </a:stretch>
        </p:blipFill>
        <p:spPr>
          <a:xfrm>
            <a:off x="6656173" y="2302896"/>
            <a:ext cx="2105446" cy="1456690"/>
          </a:xfrm>
          <a:prstGeom prst="rect">
            <a:avLst/>
          </a:prstGeom>
        </p:spPr>
      </p:pic>
    </p:spTree>
    <p:extLst>
      <p:ext uri="{BB962C8B-B14F-4D97-AF65-F5344CB8AC3E}">
        <p14:creationId xmlns:p14="http://schemas.microsoft.com/office/powerpoint/2010/main" val="68097495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eaLnBrk="1" hangingPunct="1"/>
            <a:r>
              <a:rPr lang="es-ES" altLang="es-ES" smtClean="0"/>
              <a:t>Índice</a:t>
            </a:r>
          </a:p>
        </p:txBody>
      </p:sp>
      <p:sp>
        <p:nvSpPr>
          <p:cNvPr id="8195" name="Rectangle 3"/>
          <p:cNvSpPr>
            <a:spLocks noGrp="1" noChangeArrowheads="1"/>
          </p:cNvSpPr>
          <p:nvPr>
            <p:ph idx="1"/>
          </p:nvPr>
        </p:nvSpPr>
        <p:spPr>
          <a:xfrm>
            <a:off x="384175" y="1827213"/>
            <a:ext cx="8374063" cy="2771775"/>
          </a:xfrm>
        </p:spPr>
        <p:txBody>
          <a:bodyPr/>
          <a:lstStyle/>
          <a:p>
            <a:pPr marL="571500" indent="-571500" algn="l" eaLnBrk="1" hangingPunct="1">
              <a:buSzTx/>
              <a:buFont typeface="Wingdings" panose="05000000000000000000" pitchFamily="2" charset="2"/>
              <a:buAutoNum type="arabicPeriod"/>
            </a:pPr>
            <a:r>
              <a:rPr lang="en-US" altLang="es-ES" sz="2200" dirty="0" err="1" smtClean="0"/>
              <a:t>Qué</a:t>
            </a:r>
            <a:r>
              <a:rPr lang="en-US" altLang="es-ES" sz="2200" dirty="0" smtClean="0"/>
              <a:t> </a:t>
            </a:r>
            <a:r>
              <a:rPr lang="en-US" altLang="es-ES" sz="2200" dirty="0" err="1" smtClean="0"/>
              <a:t>es</a:t>
            </a:r>
            <a:r>
              <a:rPr lang="en-US" altLang="es-ES" sz="2200" dirty="0" smtClean="0"/>
              <a:t> Arduino. </a:t>
            </a:r>
            <a:r>
              <a:rPr lang="en-US" altLang="es-ES" sz="2200" dirty="0" err="1" smtClean="0"/>
              <a:t>Conceptos</a:t>
            </a:r>
            <a:r>
              <a:rPr lang="en-US" altLang="es-ES" sz="2200" dirty="0" smtClean="0"/>
              <a:t> </a:t>
            </a:r>
            <a:r>
              <a:rPr lang="en-US" altLang="es-ES" sz="2200" dirty="0" err="1" smtClean="0"/>
              <a:t>básicos</a:t>
            </a:r>
            <a:r>
              <a:rPr lang="en-US" altLang="es-ES" sz="2200" dirty="0" smtClean="0"/>
              <a:t> </a:t>
            </a:r>
            <a:r>
              <a:rPr lang="en-US" altLang="es-ES" sz="2200" dirty="0" err="1" smtClean="0"/>
              <a:t>relacionados</a:t>
            </a:r>
            <a:endParaRPr lang="en-US" altLang="es-ES" sz="2200" dirty="0" smtClean="0"/>
          </a:p>
          <a:p>
            <a:pPr marL="571500" indent="-571500" algn="l" eaLnBrk="1" hangingPunct="1">
              <a:buSzTx/>
              <a:buFont typeface="Wingdings" panose="05000000000000000000" pitchFamily="2" charset="2"/>
              <a:buAutoNum type="arabicPeriod"/>
            </a:pPr>
            <a:r>
              <a:rPr lang="en-US" altLang="es-ES" sz="2200" dirty="0" err="1" smtClean="0"/>
              <a:t>Familia</a:t>
            </a:r>
            <a:r>
              <a:rPr lang="en-US" altLang="es-ES" sz="2200" dirty="0" smtClean="0"/>
              <a:t> Arduino. </a:t>
            </a:r>
            <a:r>
              <a:rPr lang="en-US" altLang="es-ES" sz="2200" dirty="0" err="1" smtClean="0"/>
              <a:t>Características</a:t>
            </a:r>
            <a:r>
              <a:rPr lang="en-US" altLang="es-ES" sz="2200" dirty="0" smtClean="0"/>
              <a:t> </a:t>
            </a:r>
            <a:r>
              <a:rPr lang="en-US" altLang="es-ES" sz="2200" dirty="0" err="1" smtClean="0"/>
              <a:t>comunes</a:t>
            </a:r>
            <a:r>
              <a:rPr lang="en-US" altLang="es-ES" sz="2200" dirty="0" smtClean="0"/>
              <a:t>. Shields</a:t>
            </a:r>
          </a:p>
          <a:p>
            <a:pPr marL="571500" indent="-571500" algn="l" eaLnBrk="1" hangingPunct="1">
              <a:buSzTx/>
              <a:buFont typeface="Wingdings" panose="05000000000000000000" pitchFamily="2" charset="2"/>
              <a:buAutoNum type="arabicPeriod"/>
            </a:pPr>
            <a:r>
              <a:rPr lang="en-US" altLang="es-ES" sz="2200" dirty="0" err="1" smtClean="0"/>
              <a:t>Ejemplos</a:t>
            </a:r>
            <a:r>
              <a:rPr lang="en-US" altLang="es-ES" sz="2200" dirty="0" smtClean="0"/>
              <a:t> de </a:t>
            </a:r>
            <a:r>
              <a:rPr lang="en-US" altLang="es-ES" sz="2200" dirty="0" err="1" smtClean="0"/>
              <a:t>aplicaciones</a:t>
            </a:r>
            <a:r>
              <a:rPr lang="en-US" altLang="es-ES" sz="2200" dirty="0" smtClean="0"/>
              <a:t> con Arduino</a:t>
            </a:r>
          </a:p>
          <a:p>
            <a:pPr marL="571500" indent="-571500" algn="l" eaLnBrk="1" hangingPunct="1">
              <a:buSzTx/>
              <a:buFont typeface="Wingdings" panose="05000000000000000000" pitchFamily="2" charset="2"/>
              <a:buAutoNum type="arabicPeriod"/>
            </a:pPr>
            <a:r>
              <a:rPr lang="en-US" altLang="es-ES" sz="2200" dirty="0" err="1" smtClean="0">
                <a:solidFill>
                  <a:srgbClr val="FF0000"/>
                </a:solidFill>
              </a:rPr>
              <a:t>Recursos</a:t>
            </a:r>
            <a:r>
              <a:rPr lang="en-US" altLang="es-ES" sz="2200" dirty="0" smtClean="0">
                <a:solidFill>
                  <a:srgbClr val="FF0000"/>
                </a:solidFill>
              </a:rPr>
              <a:t> Hardware</a:t>
            </a:r>
          </a:p>
          <a:p>
            <a:pPr marL="571500" indent="-571500" algn="l" eaLnBrk="1" hangingPunct="1">
              <a:buSzTx/>
              <a:buFont typeface="Wingdings" panose="05000000000000000000" pitchFamily="2" charset="2"/>
              <a:buAutoNum type="arabicPeriod"/>
            </a:pPr>
            <a:r>
              <a:rPr lang="en-US" altLang="es-ES" sz="2200" dirty="0" smtClean="0"/>
              <a:t>El IDE de Arduino. </a:t>
            </a:r>
            <a:r>
              <a:rPr lang="en-US" altLang="es-ES" sz="2200" dirty="0" err="1" smtClean="0"/>
              <a:t>Estructura</a:t>
            </a:r>
            <a:r>
              <a:rPr lang="en-US" altLang="es-ES" sz="2200" dirty="0" smtClean="0"/>
              <a:t> y </a:t>
            </a:r>
            <a:r>
              <a:rPr lang="en-US" altLang="es-ES" sz="2200" dirty="0" err="1" smtClean="0"/>
              <a:t>organización</a:t>
            </a:r>
            <a:r>
              <a:rPr lang="en-US" altLang="es-ES" sz="2200" dirty="0" smtClean="0"/>
              <a:t> de un </a:t>
            </a:r>
            <a:r>
              <a:rPr lang="en-US" altLang="es-ES" sz="2200" dirty="0" err="1" smtClean="0"/>
              <a:t>programa</a:t>
            </a:r>
            <a:r>
              <a:rPr lang="en-US" altLang="es-ES" sz="2200" dirty="0" smtClean="0"/>
              <a:t> </a:t>
            </a:r>
          </a:p>
          <a:p>
            <a:pPr marL="571500" indent="-571500" algn="l" eaLnBrk="1" hangingPunct="1">
              <a:buSzTx/>
              <a:buFont typeface="Wingdings" panose="05000000000000000000" pitchFamily="2" charset="2"/>
              <a:buAutoNum type="arabicPeriod"/>
            </a:pPr>
            <a:r>
              <a:rPr lang="en-US" altLang="es-ES" sz="2200" dirty="0" err="1" smtClean="0"/>
              <a:t>Elementos</a:t>
            </a:r>
            <a:r>
              <a:rPr lang="en-US" altLang="es-ES" sz="2200" dirty="0" smtClean="0"/>
              <a:t> </a:t>
            </a:r>
            <a:r>
              <a:rPr lang="en-US" altLang="es-ES" sz="2200" dirty="0" err="1" smtClean="0"/>
              <a:t>básicos</a:t>
            </a:r>
            <a:r>
              <a:rPr lang="en-US" altLang="es-ES" sz="2200" dirty="0" smtClean="0"/>
              <a:t> de </a:t>
            </a:r>
            <a:r>
              <a:rPr lang="en-US" altLang="es-ES" sz="2200" dirty="0" err="1" smtClean="0"/>
              <a:t>programación</a:t>
            </a:r>
            <a:endParaRPr lang="en-US" altLang="es-ES" sz="2200" dirty="0" smtClean="0"/>
          </a:p>
          <a:p>
            <a:pPr marL="571500" indent="-571500" algn="l" eaLnBrk="1" hangingPunct="1">
              <a:buSzTx/>
              <a:buFont typeface="Wingdings" panose="05000000000000000000" pitchFamily="2" charset="2"/>
              <a:buAutoNum type="arabicPeriod"/>
            </a:pPr>
            <a:r>
              <a:rPr lang="en-US" altLang="es-ES" sz="2200" dirty="0" err="1" smtClean="0"/>
              <a:t>Simulador</a:t>
            </a:r>
            <a:r>
              <a:rPr lang="en-US" altLang="es-ES" sz="2200" dirty="0" smtClean="0"/>
              <a:t> de Arduino</a:t>
            </a:r>
          </a:p>
          <a:p>
            <a:pPr marL="571500" indent="-571500" algn="l" eaLnBrk="1" hangingPunct="1">
              <a:buSzTx/>
              <a:buFont typeface="Wingdings" panose="05000000000000000000" pitchFamily="2" charset="2"/>
              <a:buAutoNum type="arabicPeriod"/>
            </a:pPr>
            <a:r>
              <a:rPr lang="en-US" altLang="es-ES" sz="2200" dirty="0"/>
              <a:t>Un primer </a:t>
            </a:r>
            <a:r>
              <a:rPr lang="en-US" altLang="es-ES" sz="2200" dirty="0" err="1"/>
              <a:t>ejemplo</a:t>
            </a:r>
            <a:r>
              <a:rPr lang="en-US" altLang="es-ES" sz="2200" dirty="0"/>
              <a:t>. </a:t>
            </a:r>
            <a:r>
              <a:rPr lang="en-US" altLang="es-ES" sz="2200" dirty="0" err="1"/>
              <a:t>Cerradura</a:t>
            </a:r>
            <a:r>
              <a:rPr lang="en-US" altLang="es-ES" sz="2200" dirty="0"/>
              <a:t> </a:t>
            </a:r>
            <a:r>
              <a:rPr lang="en-US" altLang="es-ES" sz="2200" dirty="0" err="1"/>
              <a:t>codificada</a:t>
            </a:r>
            <a:endParaRPr lang="en-US" altLang="es-ES" sz="2200" dirty="0"/>
          </a:p>
          <a:p>
            <a:pPr marL="571500" indent="-571500" algn="l" eaLnBrk="1" hangingPunct="1">
              <a:buSzTx/>
              <a:buFont typeface="Wingdings" panose="05000000000000000000" pitchFamily="2" charset="2"/>
              <a:buAutoNum type="arabicPeriod"/>
            </a:pPr>
            <a:r>
              <a:rPr lang="en-US" altLang="es-ES" sz="2200" dirty="0" err="1" smtClean="0"/>
              <a:t>Proyectos</a:t>
            </a:r>
            <a:r>
              <a:rPr lang="en-US" altLang="es-ES" sz="2200" dirty="0" smtClean="0"/>
              <a:t> a </a:t>
            </a:r>
            <a:r>
              <a:rPr lang="en-US" altLang="es-ES" sz="2200" dirty="0" err="1" smtClean="0"/>
              <a:t>desarrollar</a:t>
            </a:r>
            <a:endParaRPr lang="en-US" altLang="es-ES" sz="2200" dirty="0" smtClean="0"/>
          </a:p>
          <a:p>
            <a:pPr marL="571500" indent="-571500" algn="l" eaLnBrk="1" hangingPunct="1">
              <a:buSzTx/>
              <a:buFont typeface="Wingdings" panose="05000000000000000000" pitchFamily="2" charset="2"/>
              <a:buNone/>
            </a:pPr>
            <a:endParaRPr lang="en-US" altLang="es-ES" dirty="0" smtClean="0"/>
          </a:p>
        </p:txBody>
      </p:sp>
    </p:spTree>
    <p:extLst>
      <p:ext uri="{BB962C8B-B14F-4D97-AF65-F5344CB8AC3E}">
        <p14:creationId xmlns:p14="http://schemas.microsoft.com/office/powerpoint/2010/main" val="1798342865"/>
      </p:ext>
    </p:extLst>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1 Título"/>
          <p:cNvSpPr>
            <a:spLocks noGrp="1"/>
          </p:cNvSpPr>
          <p:nvPr>
            <p:ph type="title"/>
          </p:nvPr>
        </p:nvSpPr>
        <p:spPr/>
        <p:txBody>
          <a:bodyPr/>
          <a:lstStyle/>
          <a:p>
            <a:r>
              <a:rPr lang="es-ES_tradnl" altLang="es-ES" dirty="0" smtClean="0"/>
              <a:t>4. </a:t>
            </a:r>
            <a:r>
              <a:rPr lang="en-US" altLang="es-ES" dirty="0" err="1" smtClean="0"/>
              <a:t>Rercursos</a:t>
            </a:r>
            <a:r>
              <a:rPr lang="en-US" altLang="es-ES" dirty="0" smtClean="0"/>
              <a:t> Hardware</a:t>
            </a:r>
            <a:endParaRPr lang="es-ES_tradnl" altLang="es-ES" dirty="0" smtClean="0"/>
          </a:p>
        </p:txBody>
      </p:sp>
      <p:sp>
        <p:nvSpPr>
          <p:cNvPr id="5123" name="2 Marcador de contenido"/>
          <p:cNvSpPr>
            <a:spLocks noGrp="1"/>
          </p:cNvSpPr>
          <p:nvPr>
            <p:ph idx="1"/>
          </p:nvPr>
        </p:nvSpPr>
        <p:spPr>
          <a:xfrm>
            <a:off x="320589" y="1572011"/>
            <a:ext cx="8666892" cy="4375150"/>
          </a:xfrm>
        </p:spPr>
        <p:txBody>
          <a:bodyPr/>
          <a:lstStyle/>
          <a:p>
            <a:pPr>
              <a:defRPr/>
            </a:pPr>
            <a:r>
              <a:rPr lang="es-ES" altLang="es-ES" sz="2200" dirty="0" smtClean="0"/>
              <a:t>Las placas </a:t>
            </a:r>
            <a:r>
              <a:rPr lang="es-ES" altLang="es-ES" sz="2200" dirty="0" err="1" smtClean="0"/>
              <a:t>Arduino</a:t>
            </a:r>
            <a:r>
              <a:rPr lang="es-ES" altLang="es-ES" sz="2200" dirty="0" smtClean="0"/>
              <a:t> están pensadas para controlar sistemas físicos y máquinas. Vehículos, sistemas de riego, robots, …</a:t>
            </a:r>
          </a:p>
          <a:p>
            <a:pPr>
              <a:defRPr/>
            </a:pPr>
            <a:r>
              <a:rPr lang="es-ES" altLang="es-ES" sz="2200" dirty="0" smtClean="0"/>
              <a:t>El control de estos sistemas se hace en función del comportamiento que alguna variable del sistema presenta</a:t>
            </a:r>
          </a:p>
          <a:p>
            <a:pPr>
              <a:defRPr/>
            </a:pPr>
            <a:r>
              <a:rPr lang="es-ES" altLang="es-ES" sz="2200" dirty="0" smtClean="0"/>
              <a:t>En indispensable poder conocer o medir estas variables</a:t>
            </a:r>
          </a:p>
          <a:p>
            <a:pPr>
              <a:defRPr/>
            </a:pPr>
            <a:r>
              <a:rPr lang="es-ES" altLang="es-ES" sz="2200" dirty="0" smtClean="0"/>
              <a:t>Generalmente la medida de variables se realiza mediante sensores, que convierten la magnitud física que queremos medir a algún tipo de estímulo eléctrico</a:t>
            </a:r>
          </a:p>
          <a:p>
            <a:pPr>
              <a:defRPr/>
            </a:pPr>
            <a:r>
              <a:rPr lang="es-ES" altLang="es-ES" sz="2200" dirty="0" smtClean="0"/>
              <a:t>Estos estímulos deben ser introducidos en el sistema de control, en esta caso, en </a:t>
            </a:r>
            <a:r>
              <a:rPr lang="es-ES" altLang="es-ES" sz="2200" dirty="0" err="1" smtClean="0"/>
              <a:t>Arduino</a:t>
            </a:r>
            <a:endParaRPr lang="es-ES" altLang="es-ES" sz="2200" dirty="0" smtClean="0"/>
          </a:p>
          <a:p>
            <a:pPr marL="0" indent="0">
              <a:buNone/>
              <a:defRPr/>
            </a:pPr>
            <a:endParaRPr lang="es-ES_tradnl" altLang="es-ES" sz="2200" dirty="0" smtClean="0"/>
          </a:p>
        </p:txBody>
      </p:sp>
      <p:sp>
        <p:nvSpPr>
          <p:cNvPr id="5" name="Text Box 4"/>
          <p:cNvSpPr txBox="1">
            <a:spLocks noChangeArrowheads="1"/>
          </p:cNvSpPr>
          <p:nvPr/>
        </p:nvSpPr>
        <p:spPr bwMode="auto">
          <a:xfrm>
            <a:off x="250825" y="908050"/>
            <a:ext cx="83534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rgbClr val="002AB0"/>
                </a:solidFill>
                <a:latin typeface="Tahoma" panose="020B0604030504040204" pitchFamily="34" charset="0"/>
              </a:defRPr>
            </a:lvl1pPr>
            <a:lvl2pPr marL="742950" indent="-285750">
              <a:defRPr sz="2000">
                <a:solidFill>
                  <a:srgbClr val="002AB0"/>
                </a:solidFill>
                <a:latin typeface="Tahoma" panose="020B0604030504040204" pitchFamily="34" charset="0"/>
              </a:defRPr>
            </a:lvl2pPr>
            <a:lvl3pPr marL="1143000" indent="-228600">
              <a:defRPr sz="2000">
                <a:solidFill>
                  <a:srgbClr val="002AB0"/>
                </a:solidFill>
                <a:latin typeface="Tahoma" panose="020B0604030504040204" pitchFamily="34" charset="0"/>
              </a:defRPr>
            </a:lvl3pPr>
            <a:lvl4pPr marL="1600200" indent="-228600">
              <a:defRPr sz="2000">
                <a:solidFill>
                  <a:srgbClr val="002AB0"/>
                </a:solidFill>
                <a:latin typeface="Tahoma" panose="020B0604030504040204" pitchFamily="34" charset="0"/>
              </a:defRPr>
            </a:lvl4pPr>
            <a:lvl5pPr marL="2057400" indent="-228600">
              <a:defRPr sz="2000">
                <a:solidFill>
                  <a:srgbClr val="002AB0"/>
                </a:solidFill>
                <a:latin typeface="Tahoma" panose="020B0604030504040204" pitchFamily="34" charset="0"/>
              </a:defRPr>
            </a:lvl5pPr>
            <a:lvl6pPr marL="2514600" indent="-228600" eaLnBrk="0" fontAlgn="base" hangingPunct="0">
              <a:spcBef>
                <a:spcPct val="0"/>
              </a:spcBef>
              <a:spcAft>
                <a:spcPct val="0"/>
              </a:spcAft>
              <a:defRPr sz="2000">
                <a:solidFill>
                  <a:srgbClr val="002AB0"/>
                </a:solidFill>
                <a:latin typeface="Tahoma" panose="020B0604030504040204" pitchFamily="34" charset="0"/>
              </a:defRPr>
            </a:lvl6pPr>
            <a:lvl7pPr marL="2971800" indent="-228600" eaLnBrk="0" fontAlgn="base" hangingPunct="0">
              <a:spcBef>
                <a:spcPct val="0"/>
              </a:spcBef>
              <a:spcAft>
                <a:spcPct val="0"/>
              </a:spcAft>
              <a:defRPr sz="2000">
                <a:solidFill>
                  <a:srgbClr val="002AB0"/>
                </a:solidFill>
                <a:latin typeface="Tahoma" panose="020B0604030504040204" pitchFamily="34" charset="0"/>
              </a:defRPr>
            </a:lvl7pPr>
            <a:lvl8pPr marL="3429000" indent="-228600" eaLnBrk="0" fontAlgn="base" hangingPunct="0">
              <a:spcBef>
                <a:spcPct val="0"/>
              </a:spcBef>
              <a:spcAft>
                <a:spcPct val="0"/>
              </a:spcAft>
              <a:defRPr sz="2000">
                <a:solidFill>
                  <a:srgbClr val="002AB0"/>
                </a:solidFill>
                <a:latin typeface="Tahoma" panose="020B0604030504040204" pitchFamily="34" charset="0"/>
              </a:defRPr>
            </a:lvl8pPr>
            <a:lvl9pPr marL="3886200" indent="-228600" eaLnBrk="0" fontAlgn="base" hangingPunct="0">
              <a:spcBef>
                <a:spcPct val="0"/>
              </a:spcBef>
              <a:spcAft>
                <a:spcPct val="0"/>
              </a:spcAft>
              <a:defRPr sz="2000">
                <a:solidFill>
                  <a:srgbClr val="002AB0"/>
                </a:solidFill>
                <a:latin typeface="Tahoma" panose="020B0604030504040204" pitchFamily="34" charset="0"/>
              </a:defRPr>
            </a:lvl9pPr>
          </a:lstStyle>
          <a:p>
            <a:pPr eaLnBrk="1" hangingPunct="1">
              <a:spcBef>
                <a:spcPct val="50000"/>
              </a:spcBef>
            </a:pPr>
            <a:r>
              <a:rPr lang="en-US" altLang="es-ES" sz="2400" b="1" dirty="0" err="1" smtClean="0">
                <a:solidFill>
                  <a:schemeClr val="accent2"/>
                </a:solidFill>
                <a:latin typeface="Arial" panose="020B0604020202020204" pitchFamily="34" charset="0"/>
              </a:rPr>
              <a:t>Necesidad</a:t>
            </a:r>
            <a:r>
              <a:rPr lang="en-US" altLang="es-ES" sz="2400" b="1" dirty="0" smtClean="0">
                <a:solidFill>
                  <a:schemeClr val="accent2"/>
                </a:solidFill>
                <a:latin typeface="Arial" panose="020B0604020202020204" pitchFamily="34" charset="0"/>
              </a:rPr>
              <a:t> de </a:t>
            </a:r>
            <a:r>
              <a:rPr lang="en-US" altLang="es-ES" sz="2400" b="1" dirty="0" err="1" smtClean="0">
                <a:solidFill>
                  <a:schemeClr val="accent2"/>
                </a:solidFill>
                <a:latin typeface="Arial" panose="020B0604020202020204" pitchFamily="34" charset="0"/>
              </a:rPr>
              <a:t>interactuar</a:t>
            </a:r>
            <a:r>
              <a:rPr lang="en-US" altLang="es-ES" sz="2400" b="1" dirty="0" smtClean="0">
                <a:solidFill>
                  <a:schemeClr val="accent2"/>
                </a:solidFill>
                <a:latin typeface="Arial" panose="020B0604020202020204" pitchFamily="34" charset="0"/>
              </a:rPr>
              <a:t> con el </a:t>
            </a:r>
            <a:r>
              <a:rPr lang="en-US" altLang="es-ES" sz="2400" b="1" dirty="0" err="1" smtClean="0">
                <a:solidFill>
                  <a:schemeClr val="accent2"/>
                </a:solidFill>
                <a:latin typeface="Arial" panose="020B0604020202020204" pitchFamily="34" charset="0"/>
              </a:rPr>
              <a:t>entorno</a:t>
            </a:r>
            <a:endParaRPr lang="en-US" altLang="es-ES" sz="2400" b="1" dirty="0">
              <a:solidFill>
                <a:schemeClr val="accent2"/>
              </a:solidFill>
              <a:latin typeface="Arial" panose="020B0604020202020204" pitchFamily="34" charset="0"/>
            </a:endParaRPr>
          </a:p>
        </p:txBody>
      </p:sp>
    </p:spTree>
    <p:extLst>
      <p:ext uri="{BB962C8B-B14F-4D97-AF65-F5344CB8AC3E}">
        <p14:creationId xmlns:p14="http://schemas.microsoft.com/office/powerpoint/2010/main" val="193268040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1 Título"/>
          <p:cNvSpPr>
            <a:spLocks noGrp="1"/>
          </p:cNvSpPr>
          <p:nvPr>
            <p:ph type="title"/>
          </p:nvPr>
        </p:nvSpPr>
        <p:spPr/>
        <p:txBody>
          <a:bodyPr/>
          <a:lstStyle/>
          <a:p>
            <a:r>
              <a:rPr lang="es-ES_tradnl" altLang="es-ES" dirty="0" smtClean="0"/>
              <a:t>4. </a:t>
            </a:r>
            <a:r>
              <a:rPr lang="en-US" altLang="es-ES" dirty="0" err="1" smtClean="0"/>
              <a:t>Rercursos</a:t>
            </a:r>
            <a:r>
              <a:rPr lang="en-US" altLang="es-ES" dirty="0" smtClean="0"/>
              <a:t> Hardware</a:t>
            </a:r>
            <a:endParaRPr lang="es-ES_tradnl" altLang="es-ES" dirty="0" smtClean="0"/>
          </a:p>
        </p:txBody>
      </p:sp>
      <p:sp>
        <p:nvSpPr>
          <p:cNvPr id="5123" name="2 Marcador de contenido"/>
          <p:cNvSpPr>
            <a:spLocks noGrp="1"/>
          </p:cNvSpPr>
          <p:nvPr>
            <p:ph idx="1"/>
          </p:nvPr>
        </p:nvSpPr>
        <p:spPr>
          <a:xfrm>
            <a:off x="320589" y="1572011"/>
            <a:ext cx="8666892" cy="4375150"/>
          </a:xfrm>
        </p:spPr>
        <p:txBody>
          <a:bodyPr/>
          <a:lstStyle/>
          <a:p>
            <a:pPr>
              <a:defRPr/>
            </a:pPr>
            <a:r>
              <a:rPr lang="es-ES" altLang="es-ES" sz="2200" dirty="0" smtClean="0"/>
              <a:t>De forma similar, el sistema de control debe ser capaz de modificar, mediante estímulos eléctricos de salida, el comportamiento del sistema.</a:t>
            </a:r>
          </a:p>
          <a:p>
            <a:pPr>
              <a:defRPr/>
            </a:pPr>
            <a:r>
              <a:rPr lang="es-ES" altLang="es-ES" sz="2200" dirty="0" smtClean="0"/>
              <a:t>Otra necesidad de cualquier sistema de control es la de comunicarse con otros sistemas</a:t>
            </a:r>
          </a:p>
          <a:p>
            <a:pPr>
              <a:defRPr/>
            </a:pPr>
            <a:r>
              <a:rPr lang="es-ES" altLang="es-ES" sz="2200" dirty="0" smtClean="0"/>
              <a:t>Aunque los </a:t>
            </a:r>
            <a:r>
              <a:rPr lang="es-ES" altLang="es-ES" sz="2200" dirty="0" err="1" smtClean="0"/>
              <a:t>Shields</a:t>
            </a:r>
            <a:r>
              <a:rPr lang="es-ES" altLang="es-ES" sz="2200" dirty="0" smtClean="0"/>
              <a:t> permiten ampliar las capacidades del sistema las placas deben tener una serie de recursos, que permitan su uso de forma independiente. Los más significativos son:</a:t>
            </a:r>
          </a:p>
          <a:p>
            <a:pPr lvl="1">
              <a:defRPr/>
            </a:pPr>
            <a:r>
              <a:rPr lang="es-ES" altLang="es-ES" sz="1800" dirty="0" smtClean="0"/>
              <a:t>Entradas/salidas digitales</a:t>
            </a:r>
          </a:p>
          <a:p>
            <a:pPr lvl="1">
              <a:defRPr/>
            </a:pPr>
            <a:r>
              <a:rPr lang="es-ES" altLang="es-ES" sz="1800" dirty="0" smtClean="0"/>
              <a:t>Salidas PWM</a:t>
            </a:r>
          </a:p>
          <a:p>
            <a:pPr lvl="1">
              <a:defRPr/>
            </a:pPr>
            <a:r>
              <a:rPr lang="es-ES" altLang="es-ES" sz="1800" dirty="0" smtClean="0"/>
              <a:t>Entradas/salidas analógicas</a:t>
            </a:r>
          </a:p>
          <a:p>
            <a:pPr lvl="1">
              <a:defRPr/>
            </a:pPr>
            <a:r>
              <a:rPr lang="es-ES" altLang="es-ES" sz="1800" dirty="0" smtClean="0"/>
              <a:t>Puertos de comunicaciones</a:t>
            </a:r>
          </a:p>
          <a:p>
            <a:pPr lvl="1">
              <a:defRPr/>
            </a:pPr>
            <a:r>
              <a:rPr lang="es-ES" altLang="es-ES" sz="1800" dirty="0" smtClean="0"/>
              <a:t>Memoria</a:t>
            </a:r>
          </a:p>
          <a:p>
            <a:pPr marL="344487" lvl="1" indent="0">
              <a:buNone/>
              <a:defRPr/>
            </a:pPr>
            <a:endParaRPr lang="es-ES" altLang="es-ES" sz="1800" dirty="0" smtClean="0"/>
          </a:p>
          <a:p>
            <a:pPr marL="0" indent="0">
              <a:buNone/>
              <a:defRPr/>
            </a:pPr>
            <a:endParaRPr lang="es-ES_tradnl" altLang="es-ES" sz="2200" dirty="0" smtClean="0"/>
          </a:p>
        </p:txBody>
      </p:sp>
      <p:sp>
        <p:nvSpPr>
          <p:cNvPr id="6" name="Text Box 4"/>
          <p:cNvSpPr txBox="1">
            <a:spLocks noChangeArrowheads="1"/>
          </p:cNvSpPr>
          <p:nvPr/>
        </p:nvSpPr>
        <p:spPr bwMode="auto">
          <a:xfrm>
            <a:off x="250825" y="908050"/>
            <a:ext cx="83534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rgbClr val="002AB0"/>
                </a:solidFill>
                <a:latin typeface="Tahoma" panose="020B0604030504040204" pitchFamily="34" charset="0"/>
              </a:defRPr>
            </a:lvl1pPr>
            <a:lvl2pPr marL="742950" indent="-285750">
              <a:defRPr sz="2000">
                <a:solidFill>
                  <a:srgbClr val="002AB0"/>
                </a:solidFill>
                <a:latin typeface="Tahoma" panose="020B0604030504040204" pitchFamily="34" charset="0"/>
              </a:defRPr>
            </a:lvl2pPr>
            <a:lvl3pPr marL="1143000" indent="-228600">
              <a:defRPr sz="2000">
                <a:solidFill>
                  <a:srgbClr val="002AB0"/>
                </a:solidFill>
                <a:latin typeface="Tahoma" panose="020B0604030504040204" pitchFamily="34" charset="0"/>
              </a:defRPr>
            </a:lvl3pPr>
            <a:lvl4pPr marL="1600200" indent="-228600">
              <a:defRPr sz="2000">
                <a:solidFill>
                  <a:srgbClr val="002AB0"/>
                </a:solidFill>
                <a:latin typeface="Tahoma" panose="020B0604030504040204" pitchFamily="34" charset="0"/>
              </a:defRPr>
            </a:lvl4pPr>
            <a:lvl5pPr marL="2057400" indent="-228600">
              <a:defRPr sz="2000">
                <a:solidFill>
                  <a:srgbClr val="002AB0"/>
                </a:solidFill>
                <a:latin typeface="Tahoma" panose="020B0604030504040204" pitchFamily="34" charset="0"/>
              </a:defRPr>
            </a:lvl5pPr>
            <a:lvl6pPr marL="2514600" indent="-228600" eaLnBrk="0" fontAlgn="base" hangingPunct="0">
              <a:spcBef>
                <a:spcPct val="0"/>
              </a:spcBef>
              <a:spcAft>
                <a:spcPct val="0"/>
              </a:spcAft>
              <a:defRPr sz="2000">
                <a:solidFill>
                  <a:srgbClr val="002AB0"/>
                </a:solidFill>
                <a:latin typeface="Tahoma" panose="020B0604030504040204" pitchFamily="34" charset="0"/>
              </a:defRPr>
            </a:lvl6pPr>
            <a:lvl7pPr marL="2971800" indent="-228600" eaLnBrk="0" fontAlgn="base" hangingPunct="0">
              <a:spcBef>
                <a:spcPct val="0"/>
              </a:spcBef>
              <a:spcAft>
                <a:spcPct val="0"/>
              </a:spcAft>
              <a:defRPr sz="2000">
                <a:solidFill>
                  <a:srgbClr val="002AB0"/>
                </a:solidFill>
                <a:latin typeface="Tahoma" panose="020B0604030504040204" pitchFamily="34" charset="0"/>
              </a:defRPr>
            </a:lvl7pPr>
            <a:lvl8pPr marL="3429000" indent="-228600" eaLnBrk="0" fontAlgn="base" hangingPunct="0">
              <a:spcBef>
                <a:spcPct val="0"/>
              </a:spcBef>
              <a:spcAft>
                <a:spcPct val="0"/>
              </a:spcAft>
              <a:defRPr sz="2000">
                <a:solidFill>
                  <a:srgbClr val="002AB0"/>
                </a:solidFill>
                <a:latin typeface="Tahoma" panose="020B0604030504040204" pitchFamily="34" charset="0"/>
              </a:defRPr>
            </a:lvl8pPr>
            <a:lvl9pPr marL="3886200" indent="-228600" eaLnBrk="0" fontAlgn="base" hangingPunct="0">
              <a:spcBef>
                <a:spcPct val="0"/>
              </a:spcBef>
              <a:spcAft>
                <a:spcPct val="0"/>
              </a:spcAft>
              <a:defRPr sz="2000">
                <a:solidFill>
                  <a:srgbClr val="002AB0"/>
                </a:solidFill>
                <a:latin typeface="Tahoma" panose="020B0604030504040204" pitchFamily="34" charset="0"/>
              </a:defRPr>
            </a:lvl9pPr>
          </a:lstStyle>
          <a:p>
            <a:pPr eaLnBrk="1" hangingPunct="1">
              <a:spcBef>
                <a:spcPct val="50000"/>
              </a:spcBef>
            </a:pPr>
            <a:r>
              <a:rPr lang="en-US" altLang="es-ES" sz="2400" b="1" dirty="0" err="1" smtClean="0">
                <a:solidFill>
                  <a:schemeClr val="accent2"/>
                </a:solidFill>
                <a:latin typeface="Arial" panose="020B0604020202020204" pitchFamily="34" charset="0"/>
              </a:rPr>
              <a:t>Necesidad</a:t>
            </a:r>
            <a:r>
              <a:rPr lang="en-US" altLang="es-ES" sz="2400" b="1" dirty="0" smtClean="0">
                <a:solidFill>
                  <a:schemeClr val="accent2"/>
                </a:solidFill>
                <a:latin typeface="Arial" panose="020B0604020202020204" pitchFamily="34" charset="0"/>
              </a:rPr>
              <a:t> de </a:t>
            </a:r>
            <a:r>
              <a:rPr lang="en-US" altLang="es-ES" sz="2400" b="1" dirty="0" err="1" smtClean="0">
                <a:solidFill>
                  <a:schemeClr val="accent2"/>
                </a:solidFill>
                <a:latin typeface="Arial" panose="020B0604020202020204" pitchFamily="34" charset="0"/>
              </a:rPr>
              <a:t>interactuar</a:t>
            </a:r>
            <a:r>
              <a:rPr lang="en-US" altLang="es-ES" sz="2400" b="1" dirty="0" smtClean="0">
                <a:solidFill>
                  <a:schemeClr val="accent2"/>
                </a:solidFill>
                <a:latin typeface="Arial" panose="020B0604020202020204" pitchFamily="34" charset="0"/>
              </a:rPr>
              <a:t> con el </a:t>
            </a:r>
            <a:r>
              <a:rPr lang="en-US" altLang="es-ES" sz="2400" b="1" dirty="0" err="1" smtClean="0">
                <a:solidFill>
                  <a:schemeClr val="accent2"/>
                </a:solidFill>
                <a:latin typeface="Arial" panose="020B0604020202020204" pitchFamily="34" charset="0"/>
              </a:rPr>
              <a:t>entorno</a:t>
            </a:r>
            <a:endParaRPr lang="en-US" altLang="es-ES" sz="2400" b="1" dirty="0">
              <a:solidFill>
                <a:schemeClr val="accent2"/>
              </a:solidFill>
              <a:latin typeface="Arial" panose="020B0604020202020204" pitchFamily="34" charset="0"/>
            </a:endParaRPr>
          </a:p>
        </p:txBody>
      </p:sp>
    </p:spTree>
    <p:extLst>
      <p:ext uri="{BB962C8B-B14F-4D97-AF65-F5344CB8AC3E}">
        <p14:creationId xmlns:p14="http://schemas.microsoft.com/office/powerpoint/2010/main" val="258870652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1 Título"/>
          <p:cNvSpPr>
            <a:spLocks noGrp="1"/>
          </p:cNvSpPr>
          <p:nvPr>
            <p:ph type="title"/>
          </p:nvPr>
        </p:nvSpPr>
        <p:spPr/>
        <p:txBody>
          <a:bodyPr/>
          <a:lstStyle/>
          <a:p>
            <a:r>
              <a:rPr lang="es-ES_tradnl" altLang="es-ES" dirty="0" smtClean="0"/>
              <a:t>4. </a:t>
            </a:r>
            <a:r>
              <a:rPr lang="en-US" altLang="es-ES" dirty="0" err="1" smtClean="0"/>
              <a:t>Rercursos</a:t>
            </a:r>
            <a:r>
              <a:rPr lang="en-US" altLang="es-ES" dirty="0" smtClean="0"/>
              <a:t> Hardware</a:t>
            </a:r>
            <a:endParaRPr lang="es-ES_tradnl" altLang="es-ES" dirty="0" smtClean="0"/>
          </a:p>
        </p:txBody>
      </p:sp>
      <p:sp>
        <p:nvSpPr>
          <p:cNvPr id="5123" name="2 Marcador de contenido"/>
          <p:cNvSpPr>
            <a:spLocks noGrp="1"/>
          </p:cNvSpPr>
          <p:nvPr>
            <p:ph idx="1"/>
          </p:nvPr>
        </p:nvSpPr>
        <p:spPr>
          <a:xfrm>
            <a:off x="320589" y="1572011"/>
            <a:ext cx="8666892" cy="4375150"/>
          </a:xfrm>
        </p:spPr>
        <p:txBody>
          <a:bodyPr/>
          <a:lstStyle/>
          <a:p>
            <a:pPr>
              <a:defRPr/>
            </a:pPr>
            <a:r>
              <a:rPr lang="es-ES" altLang="es-ES" sz="2200" dirty="0" smtClean="0"/>
              <a:t>Son líneas que pueden ser configuradas para recibir (entrada) o generar (salida) niveles de tensión digital. Generalmente 0-5 V aunque algunas placas </a:t>
            </a:r>
            <a:r>
              <a:rPr lang="es-ES" altLang="es-ES" sz="2200" dirty="0" err="1" smtClean="0"/>
              <a:t>Arduino</a:t>
            </a:r>
            <a:r>
              <a:rPr lang="es-ES" altLang="es-ES" sz="2200" dirty="0" smtClean="0"/>
              <a:t> trabajan con niveles 0-3.3 V (aunque toleran 0-5 V)</a:t>
            </a:r>
          </a:p>
          <a:p>
            <a:pPr>
              <a:defRPr/>
            </a:pPr>
            <a:r>
              <a:rPr lang="es-ES" altLang="es-ES" sz="2200" dirty="0" smtClean="0"/>
              <a:t>A estas líneas podemos conectar elementos digitales, como interruptores o pulsadores, detectores de presencia, indicadores led, relés para activar cargas, tratándolos de forma independiente o bien se pueden agrupar para generar o leer bytes o grupos de bits</a:t>
            </a:r>
          </a:p>
          <a:p>
            <a:pPr>
              <a:defRPr/>
            </a:pPr>
            <a:r>
              <a:rPr lang="es-ES" altLang="es-ES" sz="2200" dirty="0" smtClean="0"/>
              <a:t>Alguna de las líneas de entrada/salida digital tiene capacidad de ser usada como salida PWM o como puerto de comunicación serie</a:t>
            </a:r>
          </a:p>
          <a:p>
            <a:pPr>
              <a:defRPr/>
            </a:pPr>
            <a:endParaRPr lang="es-ES" altLang="es-ES" sz="1800" dirty="0" smtClean="0"/>
          </a:p>
          <a:p>
            <a:pPr marL="0" indent="0">
              <a:buNone/>
              <a:defRPr/>
            </a:pPr>
            <a:endParaRPr lang="es-ES_tradnl" altLang="es-ES" sz="2200" dirty="0" smtClean="0"/>
          </a:p>
        </p:txBody>
      </p:sp>
      <p:sp>
        <p:nvSpPr>
          <p:cNvPr id="6" name="Text Box 4"/>
          <p:cNvSpPr txBox="1">
            <a:spLocks noChangeArrowheads="1"/>
          </p:cNvSpPr>
          <p:nvPr/>
        </p:nvSpPr>
        <p:spPr bwMode="auto">
          <a:xfrm>
            <a:off x="250825" y="908050"/>
            <a:ext cx="83534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rgbClr val="002AB0"/>
                </a:solidFill>
                <a:latin typeface="Tahoma" panose="020B0604030504040204" pitchFamily="34" charset="0"/>
              </a:defRPr>
            </a:lvl1pPr>
            <a:lvl2pPr marL="742950" indent="-285750">
              <a:defRPr sz="2000">
                <a:solidFill>
                  <a:srgbClr val="002AB0"/>
                </a:solidFill>
                <a:latin typeface="Tahoma" panose="020B0604030504040204" pitchFamily="34" charset="0"/>
              </a:defRPr>
            </a:lvl2pPr>
            <a:lvl3pPr marL="1143000" indent="-228600">
              <a:defRPr sz="2000">
                <a:solidFill>
                  <a:srgbClr val="002AB0"/>
                </a:solidFill>
                <a:latin typeface="Tahoma" panose="020B0604030504040204" pitchFamily="34" charset="0"/>
              </a:defRPr>
            </a:lvl3pPr>
            <a:lvl4pPr marL="1600200" indent="-228600">
              <a:defRPr sz="2000">
                <a:solidFill>
                  <a:srgbClr val="002AB0"/>
                </a:solidFill>
                <a:latin typeface="Tahoma" panose="020B0604030504040204" pitchFamily="34" charset="0"/>
              </a:defRPr>
            </a:lvl4pPr>
            <a:lvl5pPr marL="2057400" indent="-228600">
              <a:defRPr sz="2000">
                <a:solidFill>
                  <a:srgbClr val="002AB0"/>
                </a:solidFill>
                <a:latin typeface="Tahoma" panose="020B0604030504040204" pitchFamily="34" charset="0"/>
              </a:defRPr>
            </a:lvl5pPr>
            <a:lvl6pPr marL="2514600" indent="-228600" eaLnBrk="0" fontAlgn="base" hangingPunct="0">
              <a:spcBef>
                <a:spcPct val="0"/>
              </a:spcBef>
              <a:spcAft>
                <a:spcPct val="0"/>
              </a:spcAft>
              <a:defRPr sz="2000">
                <a:solidFill>
                  <a:srgbClr val="002AB0"/>
                </a:solidFill>
                <a:latin typeface="Tahoma" panose="020B0604030504040204" pitchFamily="34" charset="0"/>
              </a:defRPr>
            </a:lvl6pPr>
            <a:lvl7pPr marL="2971800" indent="-228600" eaLnBrk="0" fontAlgn="base" hangingPunct="0">
              <a:spcBef>
                <a:spcPct val="0"/>
              </a:spcBef>
              <a:spcAft>
                <a:spcPct val="0"/>
              </a:spcAft>
              <a:defRPr sz="2000">
                <a:solidFill>
                  <a:srgbClr val="002AB0"/>
                </a:solidFill>
                <a:latin typeface="Tahoma" panose="020B0604030504040204" pitchFamily="34" charset="0"/>
              </a:defRPr>
            </a:lvl7pPr>
            <a:lvl8pPr marL="3429000" indent="-228600" eaLnBrk="0" fontAlgn="base" hangingPunct="0">
              <a:spcBef>
                <a:spcPct val="0"/>
              </a:spcBef>
              <a:spcAft>
                <a:spcPct val="0"/>
              </a:spcAft>
              <a:defRPr sz="2000">
                <a:solidFill>
                  <a:srgbClr val="002AB0"/>
                </a:solidFill>
                <a:latin typeface="Tahoma" panose="020B0604030504040204" pitchFamily="34" charset="0"/>
              </a:defRPr>
            </a:lvl8pPr>
            <a:lvl9pPr marL="3886200" indent="-228600" eaLnBrk="0" fontAlgn="base" hangingPunct="0">
              <a:spcBef>
                <a:spcPct val="0"/>
              </a:spcBef>
              <a:spcAft>
                <a:spcPct val="0"/>
              </a:spcAft>
              <a:defRPr sz="2000">
                <a:solidFill>
                  <a:srgbClr val="002AB0"/>
                </a:solidFill>
                <a:latin typeface="Tahoma" panose="020B0604030504040204" pitchFamily="34" charset="0"/>
              </a:defRPr>
            </a:lvl9pPr>
          </a:lstStyle>
          <a:p>
            <a:pPr eaLnBrk="1" hangingPunct="1">
              <a:spcBef>
                <a:spcPct val="50000"/>
              </a:spcBef>
            </a:pPr>
            <a:r>
              <a:rPr lang="en-US" altLang="es-ES" sz="2400" b="1" dirty="0" smtClean="0">
                <a:solidFill>
                  <a:schemeClr val="accent2"/>
                </a:solidFill>
                <a:latin typeface="Arial" panose="020B0604020202020204" pitchFamily="34" charset="0"/>
              </a:rPr>
              <a:t>Entradas/</a:t>
            </a:r>
            <a:r>
              <a:rPr lang="en-US" altLang="es-ES" sz="2400" b="1" dirty="0" err="1" smtClean="0">
                <a:solidFill>
                  <a:schemeClr val="accent2"/>
                </a:solidFill>
                <a:latin typeface="Arial" panose="020B0604020202020204" pitchFamily="34" charset="0"/>
              </a:rPr>
              <a:t>salidas</a:t>
            </a:r>
            <a:r>
              <a:rPr lang="en-US" altLang="es-ES" sz="2400" b="1" dirty="0" smtClean="0">
                <a:solidFill>
                  <a:schemeClr val="accent2"/>
                </a:solidFill>
                <a:latin typeface="Arial" panose="020B0604020202020204" pitchFamily="34" charset="0"/>
              </a:rPr>
              <a:t> </a:t>
            </a:r>
            <a:r>
              <a:rPr lang="en-US" altLang="es-ES" sz="2400" b="1" dirty="0" err="1" smtClean="0">
                <a:solidFill>
                  <a:schemeClr val="accent2"/>
                </a:solidFill>
                <a:latin typeface="Arial" panose="020B0604020202020204" pitchFamily="34" charset="0"/>
              </a:rPr>
              <a:t>digitales</a:t>
            </a:r>
            <a:endParaRPr lang="en-US" altLang="es-ES" sz="2400" b="1" dirty="0">
              <a:solidFill>
                <a:schemeClr val="accent2"/>
              </a:solidFill>
              <a:latin typeface="Arial" panose="020B0604020202020204" pitchFamily="34" charset="0"/>
            </a:endParaRPr>
          </a:p>
        </p:txBody>
      </p:sp>
    </p:spTree>
    <p:extLst>
      <p:ext uri="{BB962C8B-B14F-4D97-AF65-F5344CB8AC3E}">
        <p14:creationId xmlns:p14="http://schemas.microsoft.com/office/powerpoint/2010/main" val="182215382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1 Título"/>
          <p:cNvSpPr>
            <a:spLocks noGrp="1"/>
          </p:cNvSpPr>
          <p:nvPr>
            <p:ph type="title"/>
          </p:nvPr>
        </p:nvSpPr>
        <p:spPr/>
        <p:txBody>
          <a:bodyPr/>
          <a:lstStyle/>
          <a:p>
            <a:r>
              <a:rPr lang="es-ES_tradnl" altLang="es-ES" dirty="0" smtClean="0"/>
              <a:t>4. </a:t>
            </a:r>
            <a:r>
              <a:rPr lang="en-US" altLang="es-ES" dirty="0" err="1" smtClean="0"/>
              <a:t>Rercursos</a:t>
            </a:r>
            <a:r>
              <a:rPr lang="en-US" altLang="es-ES" dirty="0" smtClean="0"/>
              <a:t> Hardware</a:t>
            </a:r>
            <a:endParaRPr lang="es-ES_tradnl" altLang="es-ES" dirty="0" smtClean="0"/>
          </a:p>
        </p:txBody>
      </p:sp>
      <p:sp>
        <p:nvSpPr>
          <p:cNvPr id="5123" name="2 Marcador de contenido"/>
          <p:cNvSpPr>
            <a:spLocks noGrp="1"/>
          </p:cNvSpPr>
          <p:nvPr>
            <p:ph idx="1"/>
          </p:nvPr>
        </p:nvSpPr>
        <p:spPr>
          <a:xfrm>
            <a:off x="320589" y="1572011"/>
            <a:ext cx="8666892" cy="4375150"/>
          </a:xfrm>
        </p:spPr>
        <p:txBody>
          <a:bodyPr/>
          <a:lstStyle/>
          <a:p>
            <a:pPr>
              <a:defRPr/>
            </a:pPr>
            <a:r>
              <a:rPr lang="es-ES" altLang="es-ES" sz="2200" dirty="0" smtClean="0"/>
              <a:t>Una señal PWM (</a:t>
            </a:r>
            <a:r>
              <a:rPr lang="es-ES" altLang="es-ES" sz="2200" i="1" dirty="0" smtClean="0"/>
              <a:t>Pulse Wide </a:t>
            </a:r>
            <a:r>
              <a:rPr lang="es-ES" altLang="es-ES" sz="2200" i="1" dirty="0" err="1" smtClean="0"/>
              <a:t>Modulation</a:t>
            </a:r>
            <a:r>
              <a:rPr lang="es-ES" altLang="es-ES" sz="2200" dirty="0" smtClean="0"/>
              <a:t>, modulación de ancho de pulso) es una señal cuadrada de periodo constante en la que se hace variar la relación de tiempos High/</a:t>
            </a:r>
            <a:r>
              <a:rPr lang="es-ES" altLang="es-ES" sz="2200" dirty="0" err="1" smtClean="0"/>
              <a:t>Low</a:t>
            </a:r>
            <a:r>
              <a:rPr lang="es-ES" altLang="es-ES" sz="2200" dirty="0" smtClean="0"/>
              <a:t> (</a:t>
            </a:r>
            <a:r>
              <a:rPr lang="es-ES" altLang="es-ES" sz="2200" dirty="0" err="1" smtClean="0"/>
              <a:t>On</a:t>
            </a:r>
            <a:r>
              <a:rPr lang="es-ES" altLang="es-ES" sz="2200" dirty="0" smtClean="0"/>
              <a:t>/Off)</a:t>
            </a:r>
          </a:p>
          <a:p>
            <a:pPr>
              <a:defRPr/>
            </a:pPr>
            <a:r>
              <a:rPr lang="es-ES" altLang="es-ES" sz="2200" dirty="0" smtClean="0"/>
              <a:t>Se define el ciclo de servicio:</a:t>
            </a:r>
          </a:p>
          <a:p>
            <a:pPr>
              <a:defRPr/>
            </a:pPr>
            <a:endParaRPr lang="es-ES" altLang="es-ES" sz="2200" dirty="0" smtClean="0"/>
          </a:p>
          <a:p>
            <a:pPr>
              <a:defRPr/>
            </a:pPr>
            <a:endParaRPr lang="es-ES" altLang="es-ES" sz="2200" dirty="0" smtClean="0"/>
          </a:p>
          <a:p>
            <a:pPr>
              <a:defRPr/>
            </a:pPr>
            <a:endParaRPr lang="es-ES" altLang="es-ES" sz="2200" dirty="0"/>
          </a:p>
          <a:p>
            <a:pPr>
              <a:defRPr/>
            </a:pPr>
            <a:r>
              <a:rPr lang="es-ES" altLang="es-ES" sz="2200" dirty="0" smtClean="0"/>
              <a:t>Que puede variar entre 0 y 1 (o 0-100%)</a:t>
            </a:r>
          </a:p>
          <a:p>
            <a:pPr>
              <a:defRPr/>
            </a:pPr>
            <a:r>
              <a:rPr lang="es-ES" altLang="es-ES" sz="2200" dirty="0" smtClean="0"/>
              <a:t>Las señales PWM son una manera de manejar información analógica mediante una línea digital</a:t>
            </a:r>
          </a:p>
          <a:p>
            <a:pPr>
              <a:defRPr/>
            </a:pPr>
            <a:endParaRPr lang="es-ES" altLang="es-ES" sz="1800" dirty="0" smtClean="0"/>
          </a:p>
          <a:p>
            <a:pPr marL="0" indent="0">
              <a:buNone/>
              <a:defRPr/>
            </a:pPr>
            <a:endParaRPr lang="es-ES_tradnl" altLang="es-ES" sz="2200" dirty="0" smtClean="0"/>
          </a:p>
        </p:txBody>
      </p:sp>
      <p:sp>
        <p:nvSpPr>
          <p:cNvPr id="6" name="Text Box 4"/>
          <p:cNvSpPr txBox="1">
            <a:spLocks noChangeArrowheads="1"/>
          </p:cNvSpPr>
          <p:nvPr/>
        </p:nvSpPr>
        <p:spPr bwMode="auto">
          <a:xfrm>
            <a:off x="250825" y="908050"/>
            <a:ext cx="83534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rgbClr val="002AB0"/>
                </a:solidFill>
                <a:latin typeface="Tahoma" panose="020B0604030504040204" pitchFamily="34" charset="0"/>
              </a:defRPr>
            </a:lvl1pPr>
            <a:lvl2pPr marL="742950" indent="-285750">
              <a:defRPr sz="2000">
                <a:solidFill>
                  <a:srgbClr val="002AB0"/>
                </a:solidFill>
                <a:latin typeface="Tahoma" panose="020B0604030504040204" pitchFamily="34" charset="0"/>
              </a:defRPr>
            </a:lvl2pPr>
            <a:lvl3pPr marL="1143000" indent="-228600">
              <a:defRPr sz="2000">
                <a:solidFill>
                  <a:srgbClr val="002AB0"/>
                </a:solidFill>
                <a:latin typeface="Tahoma" panose="020B0604030504040204" pitchFamily="34" charset="0"/>
              </a:defRPr>
            </a:lvl3pPr>
            <a:lvl4pPr marL="1600200" indent="-228600">
              <a:defRPr sz="2000">
                <a:solidFill>
                  <a:srgbClr val="002AB0"/>
                </a:solidFill>
                <a:latin typeface="Tahoma" panose="020B0604030504040204" pitchFamily="34" charset="0"/>
              </a:defRPr>
            </a:lvl4pPr>
            <a:lvl5pPr marL="2057400" indent="-228600">
              <a:defRPr sz="2000">
                <a:solidFill>
                  <a:srgbClr val="002AB0"/>
                </a:solidFill>
                <a:latin typeface="Tahoma" panose="020B0604030504040204" pitchFamily="34" charset="0"/>
              </a:defRPr>
            </a:lvl5pPr>
            <a:lvl6pPr marL="2514600" indent="-228600" eaLnBrk="0" fontAlgn="base" hangingPunct="0">
              <a:spcBef>
                <a:spcPct val="0"/>
              </a:spcBef>
              <a:spcAft>
                <a:spcPct val="0"/>
              </a:spcAft>
              <a:defRPr sz="2000">
                <a:solidFill>
                  <a:srgbClr val="002AB0"/>
                </a:solidFill>
                <a:latin typeface="Tahoma" panose="020B0604030504040204" pitchFamily="34" charset="0"/>
              </a:defRPr>
            </a:lvl6pPr>
            <a:lvl7pPr marL="2971800" indent="-228600" eaLnBrk="0" fontAlgn="base" hangingPunct="0">
              <a:spcBef>
                <a:spcPct val="0"/>
              </a:spcBef>
              <a:spcAft>
                <a:spcPct val="0"/>
              </a:spcAft>
              <a:defRPr sz="2000">
                <a:solidFill>
                  <a:srgbClr val="002AB0"/>
                </a:solidFill>
                <a:latin typeface="Tahoma" panose="020B0604030504040204" pitchFamily="34" charset="0"/>
              </a:defRPr>
            </a:lvl7pPr>
            <a:lvl8pPr marL="3429000" indent="-228600" eaLnBrk="0" fontAlgn="base" hangingPunct="0">
              <a:spcBef>
                <a:spcPct val="0"/>
              </a:spcBef>
              <a:spcAft>
                <a:spcPct val="0"/>
              </a:spcAft>
              <a:defRPr sz="2000">
                <a:solidFill>
                  <a:srgbClr val="002AB0"/>
                </a:solidFill>
                <a:latin typeface="Tahoma" panose="020B0604030504040204" pitchFamily="34" charset="0"/>
              </a:defRPr>
            </a:lvl8pPr>
            <a:lvl9pPr marL="3886200" indent="-228600" eaLnBrk="0" fontAlgn="base" hangingPunct="0">
              <a:spcBef>
                <a:spcPct val="0"/>
              </a:spcBef>
              <a:spcAft>
                <a:spcPct val="0"/>
              </a:spcAft>
              <a:defRPr sz="2000">
                <a:solidFill>
                  <a:srgbClr val="002AB0"/>
                </a:solidFill>
                <a:latin typeface="Tahoma" panose="020B0604030504040204" pitchFamily="34" charset="0"/>
              </a:defRPr>
            </a:lvl9pPr>
          </a:lstStyle>
          <a:p>
            <a:pPr eaLnBrk="1" hangingPunct="1">
              <a:spcBef>
                <a:spcPct val="50000"/>
              </a:spcBef>
            </a:pPr>
            <a:r>
              <a:rPr lang="en-US" altLang="es-ES" sz="2400" b="1" dirty="0" err="1">
                <a:solidFill>
                  <a:schemeClr val="accent2"/>
                </a:solidFill>
                <a:latin typeface="Arial" panose="020B0604020202020204" pitchFamily="34" charset="0"/>
              </a:rPr>
              <a:t>S</a:t>
            </a:r>
            <a:r>
              <a:rPr lang="en-US" altLang="es-ES" sz="2400" b="1" dirty="0" err="1" smtClean="0">
                <a:solidFill>
                  <a:schemeClr val="accent2"/>
                </a:solidFill>
                <a:latin typeface="Arial" panose="020B0604020202020204" pitchFamily="34" charset="0"/>
              </a:rPr>
              <a:t>alidas</a:t>
            </a:r>
            <a:r>
              <a:rPr lang="en-US" altLang="es-ES" sz="2400" b="1" dirty="0" smtClean="0">
                <a:solidFill>
                  <a:schemeClr val="accent2"/>
                </a:solidFill>
                <a:latin typeface="Arial" panose="020B0604020202020204" pitchFamily="34" charset="0"/>
              </a:rPr>
              <a:t> PWM</a:t>
            </a:r>
            <a:endParaRPr lang="en-US" altLang="es-ES" sz="2400" b="1" dirty="0">
              <a:solidFill>
                <a:schemeClr val="accent2"/>
              </a:solidFill>
              <a:latin typeface="Arial" panose="020B0604020202020204" pitchFamily="34" charset="0"/>
            </a:endParaRPr>
          </a:p>
        </p:txBody>
      </p:sp>
      <mc:AlternateContent xmlns:mc="http://schemas.openxmlformats.org/markup-compatibility/2006" xmlns:a14="http://schemas.microsoft.com/office/drawing/2010/main">
        <mc:Choice Requires="a14">
          <p:sp>
            <p:nvSpPr>
              <p:cNvPr id="3" name="CuadroTexto 2"/>
              <p:cNvSpPr txBox="1"/>
              <p:nvPr/>
            </p:nvSpPr>
            <p:spPr>
              <a:xfrm>
                <a:off x="1680519" y="3550921"/>
                <a:ext cx="2406428" cy="66293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ES" i="1" smtClean="0">
                          <a:latin typeface="Cambria Math" panose="02040503050406030204" pitchFamily="18" charset="0"/>
                          <a:ea typeface="Cambria Math" panose="02040503050406030204" pitchFamily="18" charset="0"/>
                        </a:rPr>
                        <m:t>𝛿</m:t>
                      </m:r>
                      <m:r>
                        <a:rPr lang="es-ES" b="0" i="1" smtClean="0">
                          <a:latin typeface="Cambria Math" panose="02040503050406030204" pitchFamily="18" charset="0"/>
                          <a:ea typeface="Cambria Math" panose="02040503050406030204" pitchFamily="18" charset="0"/>
                        </a:rPr>
                        <m:t>=</m:t>
                      </m:r>
                      <m:f>
                        <m:fPr>
                          <m:ctrlPr>
                            <a:rPr lang="es-ES" b="0" i="1" smtClean="0">
                              <a:latin typeface="Cambria Math" panose="02040503050406030204" pitchFamily="18" charset="0"/>
                              <a:ea typeface="Cambria Math" panose="02040503050406030204" pitchFamily="18" charset="0"/>
                            </a:rPr>
                          </m:ctrlPr>
                        </m:fPr>
                        <m:num>
                          <m:sSub>
                            <m:sSubPr>
                              <m:ctrlPr>
                                <a:rPr lang="es-ES" b="0" i="1" smtClean="0">
                                  <a:latin typeface="Cambria Math" panose="02040503050406030204" pitchFamily="18" charset="0"/>
                                  <a:ea typeface="Cambria Math" panose="02040503050406030204" pitchFamily="18" charset="0"/>
                                </a:rPr>
                              </m:ctrlPr>
                            </m:sSubPr>
                            <m:e>
                              <m:r>
                                <a:rPr lang="es-ES" b="0" i="1" smtClean="0">
                                  <a:latin typeface="Cambria Math" panose="02040503050406030204" pitchFamily="18" charset="0"/>
                                  <a:ea typeface="Cambria Math" panose="02040503050406030204" pitchFamily="18" charset="0"/>
                                </a:rPr>
                                <m:t>𝑇</m:t>
                              </m:r>
                            </m:e>
                            <m:sub>
                              <m:r>
                                <a:rPr lang="es-ES" b="0" i="1" smtClean="0">
                                  <a:latin typeface="Cambria Math" panose="02040503050406030204" pitchFamily="18" charset="0"/>
                                  <a:ea typeface="Cambria Math" panose="02040503050406030204" pitchFamily="18" charset="0"/>
                                </a:rPr>
                                <m:t>𝑜𝑛</m:t>
                              </m:r>
                            </m:sub>
                          </m:sSub>
                        </m:num>
                        <m:den>
                          <m:sSub>
                            <m:sSubPr>
                              <m:ctrlPr>
                                <a:rPr lang="es-ES" b="0" i="1" smtClean="0">
                                  <a:latin typeface="Cambria Math" panose="02040503050406030204" pitchFamily="18" charset="0"/>
                                  <a:ea typeface="Cambria Math" panose="02040503050406030204" pitchFamily="18" charset="0"/>
                                </a:rPr>
                              </m:ctrlPr>
                            </m:sSubPr>
                            <m:e>
                              <m:r>
                                <a:rPr lang="es-ES" b="0" i="1" smtClean="0">
                                  <a:latin typeface="Cambria Math" panose="02040503050406030204" pitchFamily="18" charset="0"/>
                                  <a:ea typeface="Cambria Math" panose="02040503050406030204" pitchFamily="18" charset="0"/>
                                </a:rPr>
                                <m:t>𝑇</m:t>
                              </m:r>
                            </m:e>
                            <m:sub>
                              <m:r>
                                <a:rPr lang="es-ES" b="0" i="1" smtClean="0">
                                  <a:latin typeface="Cambria Math" panose="02040503050406030204" pitchFamily="18" charset="0"/>
                                  <a:ea typeface="Cambria Math" panose="02040503050406030204" pitchFamily="18" charset="0"/>
                                </a:rPr>
                                <m:t>𝑜𝑛</m:t>
                              </m:r>
                            </m:sub>
                          </m:sSub>
                          <m:r>
                            <a:rPr lang="es-ES" b="0" i="1" smtClean="0">
                              <a:latin typeface="Cambria Math" panose="02040503050406030204" pitchFamily="18" charset="0"/>
                              <a:ea typeface="Cambria Math" panose="02040503050406030204" pitchFamily="18" charset="0"/>
                            </a:rPr>
                            <m:t>+</m:t>
                          </m:r>
                          <m:sSub>
                            <m:sSubPr>
                              <m:ctrlPr>
                                <a:rPr lang="es-ES" b="0" i="1" smtClean="0">
                                  <a:latin typeface="Cambria Math" panose="02040503050406030204" pitchFamily="18" charset="0"/>
                                  <a:ea typeface="Cambria Math" panose="02040503050406030204" pitchFamily="18" charset="0"/>
                                </a:rPr>
                              </m:ctrlPr>
                            </m:sSubPr>
                            <m:e>
                              <m:r>
                                <a:rPr lang="es-ES" b="0" i="1" smtClean="0">
                                  <a:latin typeface="Cambria Math" panose="02040503050406030204" pitchFamily="18" charset="0"/>
                                  <a:ea typeface="Cambria Math" panose="02040503050406030204" pitchFamily="18" charset="0"/>
                                </a:rPr>
                                <m:t>𝑇</m:t>
                              </m:r>
                            </m:e>
                            <m:sub>
                              <m:r>
                                <a:rPr lang="es-ES" b="0" i="1" smtClean="0">
                                  <a:latin typeface="Cambria Math" panose="02040503050406030204" pitchFamily="18" charset="0"/>
                                  <a:ea typeface="Cambria Math" panose="02040503050406030204" pitchFamily="18" charset="0"/>
                                </a:rPr>
                                <m:t>𝑜𝑓𝑓</m:t>
                              </m:r>
                            </m:sub>
                          </m:sSub>
                        </m:den>
                      </m:f>
                      <m:r>
                        <a:rPr lang="es-ES" b="0" i="1" smtClean="0">
                          <a:latin typeface="Cambria Math" panose="02040503050406030204" pitchFamily="18" charset="0"/>
                          <a:ea typeface="Cambria Math" panose="02040503050406030204" pitchFamily="18" charset="0"/>
                        </a:rPr>
                        <m:t>=</m:t>
                      </m:r>
                      <m:f>
                        <m:fPr>
                          <m:ctrlPr>
                            <a:rPr lang="es-ES" i="1">
                              <a:latin typeface="Cambria Math" panose="02040503050406030204" pitchFamily="18" charset="0"/>
                              <a:ea typeface="Cambria Math" panose="02040503050406030204" pitchFamily="18" charset="0"/>
                            </a:rPr>
                          </m:ctrlPr>
                        </m:fPr>
                        <m:num>
                          <m:sSub>
                            <m:sSubPr>
                              <m:ctrlPr>
                                <a:rPr lang="es-ES" i="1">
                                  <a:latin typeface="Cambria Math" panose="02040503050406030204" pitchFamily="18" charset="0"/>
                                  <a:ea typeface="Cambria Math" panose="02040503050406030204" pitchFamily="18" charset="0"/>
                                </a:rPr>
                              </m:ctrlPr>
                            </m:sSubPr>
                            <m:e>
                              <m:r>
                                <a:rPr lang="es-ES" i="1">
                                  <a:latin typeface="Cambria Math" panose="02040503050406030204" pitchFamily="18" charset="0"/>
                                  <a:ea typeface="Cambria Math" panose="02040503050406030204" pitchFamily="18" charset="0"/>
                                </a:rPr>
                                <m:t>𝑇</m:t>
                              </m:r>
                            </m:e>
                            <m:sub>
                              <m:r>
                                <a:rPr lang="es-ES" i="1">
                                  <a:latin typeface="Cambria Math" panose="02040503050406030204" pitchFamily="18" charset="0"/>
                                  <a:ea typeface="Cambria Math" panose="02040503050406030204" pitchFamily="18" charset="0"/>
                                </a:rPr>
                                <m:t>𝑜𝑛</m:t>
                              </m:r>
                            </m:sub>
                          </m:sSub>
                        </m:num>
                        <m:den>
                          <m:r>
                            <a:rPr lang="es-ES" b="0" i="1" smtClean="0">
                              <a:latin typeface="Cambria Math" panose="02040503050406030204" pitchFamily="18" charset="0"/>
                              <a:ea typeface="Cambria Math" panose="02040503050406030204" pitchFamily="18" charset="0"/>
                            </a:rPr>
                            <m:t>𝑇</m:t>
                          </m:r>
                        </m:den>
                      </m:f>
                    </m:oMath>
                  </m:oMathPara>
                </a14:m>
                <a:endParaRPr lang="es-ES" dirty="0"/>
              </a:p>
            </p:txBody>
          </p:sp>
        </mc:Choice>
        <mc:Fallback xmlns="">
          <p:sp>
            <p:nvSpPr>
              <p:cNvPr id="3" name="CuadroTexto 2"/>
              <p:cNvSpPr txBox="1">
                <a:spLocks noRot="1" noChangeAspect="1" noMove="1" noResize="1" noEditPoints="1" noAdjustHandles="1" noChangeArrowheads="1" noChangeShapeType="1" noTextEdit="1"/>
              </p:cNvSpPr>
              <p:nvPr/>
            </p:nvSpPr>
            <p:spPr>
              <a:xfrm>
                <a:off x="1680519" y="3550921"/>
                <a:ext cx="2406428" cy="662938"/>
              </a:xfrm>
              <a:prstGeom prst="rect">
                <a:avLst/>
              </a:prstGeom>
              <a:blipFill>
                <a:blip r:embed="rId4"/>
                <a:stretch>
                  <a:fillRect/>
                </a:stretch>
              </a:blipFill>
            </p:spPr>
            <p:txBody>
              <a:bodyPr/>
              <a:lstStyle/>
              <a:p>
                <a:r>
                  <a:rPr lang="es-ES">
                    <a:noFill/>
                  </a:rPr>
                  <a:t> </a:t>
                </a:r>
              </a:p>
            </p:txBody>
          </p:sp>
        </mc:Fallback>
      </mc:AlternateContent>
      <p:pic>
        <p:nvPicPr>
          <p:cNvPr id="4" name="Imagen 3"/>
          <p:cNvPicPr>
            <a:picLocks noChangeAspect="1"/>
          </p:cNvPicPr>
          <p:nvPr/>
        </p:nvPicPr>
        <p:blipFill>
          <a:blip r:embed="rId5"/>
          <a:stretch>
            <a:fillRect/>
          </a:stretch>
        </p:blipFill>
        <p:spPr>
          <a:xfrm>
            <a:off x="5681297" y="2848825"/>
            <a:ext cx="2647157" cy="1760127"/>
          </a:xfrm>
          <a:prstGeom prst="rect">
            <a:avLst/>
          </a:prstGeom>
        </p:spPr>
      </p:pic>
    </p:spTree>
    <p:extLst>
      <p:ext uri="{BB962C8B-B14F-4D97-AF65-F5344CB8AC3E}">
        <p14:creationId xmlns:p14="http://schemas.microsoft.com/office/powerpoint/2010/main" val="69189134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eaLnBrk="1" hangingPunct="1"/>
            <a:r>
              <a:rPr lang="es-ES" altLang="es-ES" smtClean="0"/>
              <a:t>Índice</a:t>
            </a:r>
          </a:p>
        </p:txBody>
      </p:sp>
      <p:sp>
        <p:nvSpPr>
          <p:cNvPr id="8195" name="Rectangle 3"/>
          <p:cNvSpPr>
            <a:spLocks noGrp="1" noChangeArrowheads="1"/>
          </p:cNvSpPr>
          <p:nvPr>
            <p:ph idx="1"/>
          </p:nvPr>
        </p:nvSpPr>
        <p:spPr>
          <a:xfrm>
            <a:off x="384175" y="1827213"/>
            <a:ext cx="8374063" cy="2771775"/>
          </a:xfrm>
        </p:spPr>
        <p:txBody>
          <a:bodyPr/>
          <a:lstStyle/>
          <a:p>
            <a:pPr marL="571500" indent="-571500" algn="l" eaLnBrk="1" hangingPunct="1">
              <a:buSzTx/>
              <a:buFont typeface="Wingdings" panose="05000000000000000000" pitchFamily="2" charset="2"/>
              <a:buAutoNum type="arabicPeriod"/>
            </a:pPr>
            <a:r>
              <a:rPr lang="en-US" altLang="es-ES" sz="2200" dirty="0" err="1" smtClean="0">
                <a:solidFill>
                  <a:srgbClr val="FF0000"/>
                </a:solidFill>
              </a:rPr>
              <a:t>Qué</a:t>
            </a:r>
            <a:r>
              <a:rPr lang="en-US" altLang="es-ES" sz="2200" dirty="0" smtClean="0">
                <a:solidFill>
                  <a:srgbClr val="FF0000"/>
                </a:solidFill>
              </a:rPr>
              <a:t> </a:t>
            </a:r>
            <a:r>
              <a:rPr lang="en-US" altLang="es-ES" sz="2200" dirty="0" err="1" smtClean="0">
                <a:solidFill>
                  <a:srgbClr val="FF0000"/>
                </a:solidFill>
              </a:rPr>
              <a:t>es</a:t>
            </a:r>
            <a:r>
              <a:rPr lang="en-US" altLang="es-ES" sz="2200" dirty="0" smtClean="0">
                <a:solidFill>
                  <a:srgbClr val="FF0000"/>
                </a:solidFill>
              </a:rPr>
              <a:t> Arduino. </a:t>
            </a:r>
            <a:r>
              <a:rPr lang="en-US" altLang="es-ES" sz="2200" dirty="0" err="1" smtClean="0">
                <a:solidFill>
                  <a:srgbClr val="FF0000"/>
                </a:solidFill>
              </a:rPr>
              <a:t>Conceptos</a:t>
            </a:r>
            <a:r>
              <a:rPr lang="en-US" altLang="es-ES" sz="2200" dirty="0" smtClean="0">
                <a:solidFill>
                  <a:srgbClr val="FF0000"/>
                </a:solidFill>
              </a:rPr>
              <a:t> </a:t>
            </a:r>
            <a:r>
              <a:rPr lang="en-US" altLang="es-ES" sz="2200" dirty="0" err="1" smtClean="0">
                <a:solidFill>
                  <a:srgbClr val="FF0000"/>
                </a:solidFill>
              </a:rPr>
              <a:t>básicos</a:t>
            </a:r>
            <a:r>
              <a:rPr lang="en-US" altLang="es-ES" sz="2200" dirty="0" smtClean="0">
                <a:solidFill>
                  <a:srgbClr val="FF0000"/>
                </a:solidFill>
              </a:rPr>
              <a:t> </a:t>
            </a:r>
            <a:r>
              <a:rPr lang="en-US" altLang="es-ES" sz="2200" dirty="0" err="1" smtClean="0">
                <a:solidFill>
                  <a:srgbClr val="FF0000"/>
                </a:solidFill>
              </a:rPr>
              <a:t>relacionados</a:t>
            </a:r>
            <a:endParaRPr lang="en-US" altLang="es-ES" sz="2200" dirty="0" smtClean="0">
              <a:solidFill>
                <a:srgbClr val="FF0000"/>
              </a:solidFill>
            </a:endParaRPr>
          </a:p>
          <a:p>
            <a:pPr marL="571500" indent="-571500" algn="l" eaLnBrk="1" hangingPunct="1">
              <a:buSzTx/>
              <a:buFont typeface="Wingdings" panose="05000000000000000000" pitchFamily="2" charset="2"/>
              <a:buAutoNum type="arabicPeriod"/>
            </a:pPr>
            <a:r>
              <a:rPr lang="en-US" altLang="es-ES" sz="2200" dirty="0" err="1" smtClean="0"/>
              <a:t>Familia</a:t>
            </a:r>
            <a:r>
              <a:rPr lang="en-US" altLang="es-ES" sz="2200" dirty="0" smtClean="0"/>
              <a:t> Arduino. </a:t>
            </a:r>
            <a:r>
              <a:rPr lang="en-US" altLang="es-ES" sz="2200" dirty="0" err="1" smtClean="0"/>
              <a:t>Características</a:t>
            </a:r>
            <a:r>
              <a:rPr lang="en-US" altLang="es-ES" sz="2200" dirty="0" smtClean="0"/>
              <a:t> </a:t>
            </a:r>
            <a:r>
              <a:rPr lang="en-US" altLang="es-ES" sz="2200" dirty="0" err="1" smtClean="0"/>
              <a:t>comunes</a:t>
            </a:r>
            <a:r>
              <a:rPr lang="en-US" altLang="es-ES" sz="2200" dirty="0" smtClean="0"/>
              <a:t>. Shields</a:t>
            </a:r>
          </a:p>
          <a:p>
            <a:pPr marL="571500" indent="-571500" algn="l" eaLnBrk="1" hangingPunct="1">
              <a:buSzTx/>
              <a:buFont typeface="Wingdings" panose="05000000000000000000" pitchFamily="2" charset="2"/>
              <a:buAutoNum type="arabicPeriod"/>
            </a:pPr>
            <a:r>
              <a:rPr lang="en-US" altLang="es-ES" sz="2200" dirty="0" err="1" smtClean="0"/>
              <a:t>Ejemplos</a:t>
            </a:r>
            <a:r>
              <a:rPr lang="en-US" altLang="es-ES" sz="2200" dirty="0" smtClean="0"/>
              <a:t> de </a:t>
            </a:r>
            <a:r>
              <a:rPr lang="en-US" altLang="es-ES" sz="2200" dirty="0" err="1" smtClean="0"/>
              <a:t>aplicaciones</a:t>
            </a:r>
            <a:r>
              <a:rPr lang="en-US" altLang="es-ES" sz="2200" dirty="0" smtClean="0"/>
              <a:t> con Arduino</a:t>
            </a:r>
          </a:p>
          <a:p>
            <a:pPr marL="571500" indent="-571500" algn="l" eaLnBrk="1" hangingPunct="1">
              <a:buSzTx/>
              <a:buFont typeface="Wingdings" panose="05000000000000000000" pitchFamily="2" charset="2"/>
              <a:buAutoNum type="arabicPeriod"/>
            </a:pPr>
            <a:r>
              <a:rPr lang="en-US" altLang="es-ES" sz="2200" dirty="0" err="1" smtClean="0"/>
              <a:t>Recursos</a:t>
            </a:r>
            <a:r>
              <a:rPr lang="en-US" altLang="es-ES" sz="2200" dirty="0" smtClean="0"/>
              <a:t> Hardware</a:t>
            </a:r>
          </a:p>
          <a:p>
            <a:pPr marL="571500" indent="-571500" algn="l" eaLnBrk="1" hangingPunct="1">
              <a:buSzTx/>
              <a:buFont typeface="Wingdings" panose="05000000000000000000" pitchFamily="2" charset="2"/>
              <a:buAutoNum type="arabicPeriod"/>
            </a:pPr>
            <a:r>
              <a:rPr lang="en-US" altLang="es-ES" sz="2200" dirty="0" smtClean="0"/>
              <a:t>El IDE de Arduino. </a:t>
            </a:r>
            <a:r>
              <a:rPr lang="en-US" altLang="es-ES" sz="2200" dirty="0" err="1" smtClean="0"/>
              <a:t>Estructura</a:t>
            </a:r>
            <a:r>
              <a:rPr lang="en-US" altLang="es-ES" sz="2200" dirty="0" smtClean="0"/>
              <a:t> y </a:t>
            </a:r>
            <a:r>
              <a:rPr lang="en-US" altLang="es-ES" sz="2200" dirty="0" err="1" smtClean="0"/>
              <a:t>organización</a:t>
            </a:r>
            <a:r>
              <a:rPr lang="en-US" altLang="es-ES" sz="2200" dirty="0" smtClean="0"/>
              <a:t> de un </a:t>
            </a:r>
            <a:r>
              <a:rPr lang="en-US" altLang="es-ES" sz="2200" dirty="0" err="1" smtClean="0"/>
              <a:t>programa</a:t>
            </a:r>
            <a:r>
              <a:rPr lang="en-US" altLang="es-ES" sz="2200" dirty="0" smtClean="0"/>
              <a:t> </a:t>
            </a:r>
          </a:p>
          <a:p>
            <a:pPr marL="571500" indent="-571500" algn="l" eaLnBrk="1" hangingPunct="1">
              <a:buSzTx/>
              <a:buFont typeface="Wingdings" panose="05000000000000000000" pitchFamily="2" charset="2"/>
              <a:buAutoNum type="arabicPeriod"/>
            </a:pPr>
            <a:r>
              <a:rPr lang="en-US" altLang="es-ES" sz="2200" dirty="0" err="1" smtClean="0"/>
              <a:t>Elementos</a:t>
            </a:r>
            <a:r>
              <a:rPr lang="en-US" altLang="es-ES" sz="2200" dirty="0" smtClean="0"/>
              <a:t> </a:t>
            </a:r>
            <a:r>
              <a:rPr lang="en-US" altLang="es-ES" sz="2200" dirty="0" err="1" smtClean="0"/>
              <a:t>básicos</a:t>
            </a:r>
            <a:r>
              <a:rPr lang="en-US" altLang="es-ES" sz="2200" dirty="0" smtClean="0"/>
              <a:t> de </a:t>
            </a:r>
            <a:r>
              <a:rPr lang="en-US" altLang="es-ES" sz="2200" dirty="0" err="1" smtClean="0"/>
              <a:t>programación</a:t>
            </a:r>
            <a:endParaRPr lang="en-US" altLang="es-ES" sz="2200" dirty="0" smtClean="0"/>
          </a:p>
          <a:p>
            <a:pPr marL="571500" indent="-571500" algn="l" eaLnBrk="1" hangingPunct="1">
              <a:buSzTx/>
              <a:buFont typeface="Wingdings" panose="05000000000000000000" pitchFamily="2" charset="2"/>
              <a:buAutoNum type="arabicPeriod"/>
            </a:pPr>
            <a:r>
              <a:rPr lang="en-US" altLang="es-ES" sz="2200" dirty="0" err="1" smtClean="0"/>
              <a:t>Simulador</a:t>
            </a:r>
            <a:r>
              <a:rPr lang="en-US" altLang="es-ES" sz="2200" dirty="0" smtClean="0"/>
              <a:t> de Arduino</a:t>
            </a:r>
          </a:p>
          <a:p>
            <a:pPr marL="571500" indent="-571500" algn="l" eaLnBrk="1" hangingPunct="1">
              <a:buSzTx/>
              <a:buFont typeface="Wingdings" panose="05000000000000000000" pitchFamily="2" charset="2"/>
              <a:buAutoNum type="arabicPeriod"/>
            </a:pPr>
            <a:r>
              <a:rPr lang="en-US" altLang="es-ES" sz="2200" dirty="0"/>
              <a:t>Un primer </a:t>
            </a:r>
            <a:r>
              <a:rPr lang="en-US" altLang="es-ES" sz="2200" dirty="0" err="1"/>
              <a:t>ejemplo</a:t>
            </a:r>
            <a:r>
              <a:rPr lang="en-US" altLang="es-ES" sz="2200" dirty="0"/>
              <a:t>. </a:t>
            </a:r>
            <a:r>
              <a:rPr lang="en-US" altLang="es-ES" sz="2200" dirty="0" err="1"/>
              <a:t>Cerradura</a:t>
            </a:r>
            <a:r>
              <a:rPr lang="en-US" altLang="es-ES" sz="2200" dirty="0"/>
              <a:t> </a:t>
            </a:r>
            <a:r>
              <a:rPr lang="en-US" altLang="es-ES" sz="2200" dirty="0" err="1"/>
              <a:t>codificada</a:t>
            </a:r>
            <a:endParaRPr lang="en-US" altLang="es-ES" sz="2200" dirty="0"/>
          </a:p>
          <a:p>
            <a:pPr marL="571500" indent="-571500" algn="l" eaLnBrk="1" hangingPunct="1">
              <a:buSzTx/>
              <a:buFont typeface="Wingdings" panose="05000000000000000000" pitchFamily="2" charset="2"/>
              <a:buAutoNum type="arabicPeriod"/>
            </a:pPr>
            <a:r>
              <a:rPr lang="en-US" altLang="es-ES" sz="2200" dirty="0" err="1" smtClean="0"/>
              <a:t>Proyectos</a:t>
            </a:r>
            <a:r>
              <a:rPr lang="en-US" altLang="es-ES" sz="2200" dirty="0" smtClean="0"/>
              <a:t> a </a:t>
            </a:r>
            <a:r>
              <a:rPr lang="en-US" altLang="es-ES" sz="2200" dirty="0" err="1" smtClean="0"/>
              <a:t>desarrollar</a:t>
            </a:r>
            <a:endParaRPr lang="en-US" altLang="es-ES" sz="2200" dirty="0" smtClean="0"/>
          </a:p>
          <a:p>
            <a:pPr marL="571500" indent="-571500" algn="l" eaLnBrk="1" hangingPunct="1">
              <a:buSzTx/>
              <a:buFont typeface="Wingdings" panose="05000000000000000000" pitchFamily="2" charset="2"/>
              <a:buNone/>
            </a:pPr>
            <a:endParaRPr lang="en-US" altLang="es-ES" dirty="0" smtClean="0"/>
          </a:p>
        </p:txBody>
      </p:sp>
    </p:spTree>
    <p:extLst>
      <p:ext uri="{BB962C8B-B14F-4D97-AF65-F5344CB8AC3E}">
        <p14:creationId xmlns:p14="http://schemas.microsoft.com/office/powerpoint/2010/main" val="2389264644"/>
      </p:ext>
    </p:extLst>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1 Título"/>
          <p:cNvSpPr>
            <a:spLocks noGrp="1"/>
          </p:cNvSpPr>
          <p:nvPr>
            <p:ph type="title"/>
          </p:nvPr>
        </p:nvSpPr>
        <p:spPr/>
        <p:txBody>
          <a:bodyPr/>
          <a:lstStyle/>
          <a:p>
            <a:r>
              <a:rPr lang="es-ES_tradnl" altLang="es-ES" dirty="0" smtClean="0"/>
              <a:t>4. </a:t>
            </a:r>
            <a:r>
              <a:rPr lang="en-US" altLang="es-ES" dirty="0" err="1" smtClean="0"/>
              <a:t>Rercursos</a:t>
            </a:r>
            <a:r>
              <a:rPr lang="en-US" altLang="es-ES" dirty="0" smtClean="0"/>
              <a:t> Hardware</a:t>
            </a:r>
            <a:endParaRPr lang="es-ES_tradnl" altLang="es-ES" dirty="0" smtClean="0"/>
          </a:p>
        </p:txBody>
      </p:sp>
      <p:sp>
        <p:nvSpPr>
          <p:cNvPr id="5123" name="2 Marcador de contenido"/>
          <p:cNvSpPr>
            <a:spLocks noGrp="1"/>
          </p:cNvSpPr>
          <p:nvPr>
            <p:ph idx="1"/>
          </p:nvPr>
        </p:nvSpPr>
        <p:spPr>
          <a:xfrm>
            <a:off x="320589" y="1778772"/>
            <a:ext cx="8666892" cy="4375150"/>
          </a:xfrm>
        </p:spPr>
        <p:txBody>
          <a:bodyPr/>
          <a:lstStyle/>
          <a:p>
            <a:pPr>
              <a:defRPr/>
            </a:pPr>
            <a:r>
              <a:rPr lang="es-ES" altLang="es-ES" sz="2200" dirty="0" smtClean="0"/>
              <a:t>El valor medio de la tensión generada es proporcional al ciclo de servicio:</a:t>
            </a:r>
          </a:p>
          <a:p>
            <a:pPr>
              <a:defRPr/>
            </a:pPr>
            <a:endParaRPr lang="es-ES" altLang="es-ES" sz="2200" dirty="0" smtClean="0"/>
          </a:p>
          <a:p>
            <a:pPr>
              <a:defRPr/>
            </a:pPr>
            <a:endParaRPr lang="es-ES" altLang="es-ES" sz="2200" dirty="0" smtClean="0"/>
          </a:p>
          <a:p>
            <a:pPr>
              <a:defRPr/>
            </a:pPr>
            <a:endParaRPr lang="es-ES" altLang="es-ES" sz="2200" dirty="0"/>
          </a:p>
          <a:p>
            <a:pPr marL="0" indent="0">
              <a:buNone/>
              <a:defRPr/>
            </a:pPr>
            <a:endParaRPr lang="es-ES" altLang="es-ES" sz="2200" dirty="0" smtClean="0"/>
          </a:p>
          <a:p>
            <a:pPr>
              <a:defRPr/>
            </a:pPr>
            <a:endParaRPr lang="es-ES" altLang="es-ES" sz="2200" dirty="0" smtClean="0"/>
          </a:p>
          <a:p>
            <a:pPr>
              <a:defRPr/>
            </a:pPr>
            <a:r>
              <a:rPr lang="es-ES" altLang="es-ES" sz="2200" dirty="0" smtClean="0"/>
              <a:t>La frecuencia por defecto de las señales PWM están en 490 y 980 Hz según el pin empleado, aunque pueden ser modificadas por software</a:t>
            </a:r>
            <a:endParaRPr lang="es-ES" altLang="es-ES" sz="2200" dirty="0"/>
          </a:p>
          <a:p>
            <a:pPr marL="0" indent="0">
              <a:buNone/>
              <a:defRPr/>
            </a:pPr>
            <a:endParaRPr lang="es-ES_tradnl" altLang="es-ES" sz="2200" dirty="0" smtClean="0"/>
          </a:p>
        </p:txBody>
      </p:sp>
      <p:sp>
        <p:nvSpPr>
          <p:cNvPr id="6" name="Text Box 4"/>
          <p:cNvSpPr txBox="1">
            <a:spLocks noChangeArrowheads="1"/>
          </p:cNvSpPr>
          <p:nvPr/>
        </p:nvSpPr>
        <p:spPr bwMode="auto">
          <a:xfrm>
            <a:off x="250825" y="908050"/>
            <a:ext cx="83534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rgbClr val="002AB0"/>
                </a:solidFill>
                <a:latin typeface="Tahoma" panose="020B0604030504040204" pitchFamily="34" charset="0"/>
              </a:defRPr>
            </a:lvl1pPr>
            <a:lvl2pPr marL="742950" indent="-285750">
              <a:defRPr sz="2000">
                <a:solidFill>
                  <a:srgbClr val="002AB0"/>
                </a:solidFill>
                <a:latin typeface="Tahoma" panose="020B0604030504040204" pitchFamily="34" charset="0"/>
              </a:defRPr>
            </a:lvl2pPr>
            <a:lvl3pPr marL="1143000" indent="-228600">
              <a:defRPr sz="2000">
                <a:solidFill>
                  <a:srgbClr val="002AB0"/>
                </a:solidFill>
                <a:latin typeface="Tahoma" panose="020B0604030504040204" pitchFamily="34" charset="0"/>
              </a:defRPr>
            </a:lvl3pPr>
            <a:lvl4pPr marL="1600200" indent="-228600">
              <a:defRPr sz="2000">
                <a:solidFill>
                  <a:srgbClr val="002AB0"/>
                </a:solidFill>
                <a:latin typeface="Tahoma" panose="020B0604030504040204" pitchFamily="34" charset="0"/>
              </a:defRPr>
            </a:lvl4pPr>
            <a:lvl5pPr marL="2057400" indent="-228600">
              <a:defRPr sz="2000">
                <a:solidFill>
                  <a:srgbClr val="002AB0"/>
                </a:solidFill>
                <a:latin typeface="Tahoma" panose="020B0604030504040204" pitchFamily="34" charset="0"/>
              </a:defRPr>
            </a:lvl5pPr>
            <a:lvl6pPr marL="2514600" indent="-228600" eaLnBrk="0" fontAlgn="base" hangingPunct="0">
              <a:spcBef>
                <a:spcPct val="0"/>
              </a:spcBef>
              <a:spcAft>
                <a:spcPct val="0"/>
              </a:spcAft>
              <a:defRPr sz="2000">
                <a:solidFill>
                  <a:srgbClr val="002AB0"/>
                </a:solidFill>
                <a:latin typeface="Tahoma" panose="020B0604030504040204" pitchFamily="34" charset="0"/>
              </a:defRPr>
            </a:lvl6pPr>
            <a:lvl7pPr marL="2971800" indent="-228600" eaLnBrk="0" fontAlgn="base" hangingPunct="0">
              <a:spcBef>
                <a:spcPct val="0"/>
              </a:spcBef>
              <a:spcAft>
                <a:spcPct val="0"/>
              </a:spcAft>
              <a:defRPr sz="2000">
                <a:solidFill>
                  <a:srgbClr val="002AB0"/>
                </a:solidFill>
                <a:latin typeface="Tahoma" panose="020B0604030504040204" pitchFamily="34" charset="0"/>
              </a:defRPr>
            </a:lvl7pPr>
            <a:lvl8pPr marL="3429000" indent="-228600" eaLnBrk="0" fontAlgn="base" hangingPunct="0">
              <a:spcBef>
                <a:spcPct val="0"/>
              </a:spcBef>
              <a:spcAft>
                <a:spcPct val="0"/>
              </a:spcAft>
              <a:defRPr sz="2000">
                <a:solidFill>
                  <a:srgbClr val="002AB0"/>
                </a:solidFill>
                <a:latin typeface="Tahoma" panose="020B0604030504040204" pitchFamily="34" charset="0"/>
              </a:defRPr>
            </a:lvl8pPr>
            <a:lvl9pPr marL="3886200" indent="-228600" eaLnBrk="0" fontAlgn="base" hangingPunct="0">
              <a:spcBef>
                <a:spcPct val="0"/>
              </a:spcBef>
              <a:spcAft>
                <a:spcPct val="0"/>
              </a:spcAft>
              <a:defRPr sz="2000">
                <a:solidFill>
                  <a:srgbClr val="002AB0"/>
                </a:solidFill>
                <a:latin typeface="Tahoma" panose="020B0604030504040204" pitchFamily="34" charset="0"/>
              </a:defRPr>
            </a:lvl9pPr>
          </a:lstStyle>
          <a:p>
            <a:pPr eaLnBrk="1" hangingPunct="1">
              <a:spcBef>
                <a:spcPct val="50000"/>
              </a:spcBef>
            </a:pPr>
            <a:r>
              <a:rPr lang="en-US" altLang="es-ES" sz="2400" b="1" dirty="0" err="1">
                <a:solidFill>
                  <a:schemeClr val="accent2"/>
                </a:solidFill>
                <a:latin typeface="Arial" panose="020B0604020202020204" pitchFamily="34" charset="0"/>
              </a:rPr>
              <a:t>S</a:t>
            </a:r>
            <a:r>
              <a:rPr lang="en-US" altLang="es-ES" sz="2400" b="1" dirty="0" err="1" smtClean="0">
                <a:solidFill>
                  <a:schemeClr val="accent2"/>
                </a:solidFill>
                <a:latin typeface="Arial" panose="020B0604020202020204" pitchFamily="34" charset="0"/>
              </a:rPr>
              <a:t>alidas</a:t>
            </a:r>
            <a:r>
              <a:rPr lang="en-US" altLang="es-ES" sz="2400" b="1" dirty="0" smtClean="0">
                <a:solidFill>
                  <a:schemeClr val="accent2"/>
                </a:solidFill>
                <a:latin typeface="Arial" panose="020B0604020202020204" pitchFamily="34" charset="0"/>
              </a:rPr>
              <a:t> PWM</a:t>
            </a:r>
            <a:endParaRPr lang="en-US" altLang="es-ES" sz="2400" b="1" dirty="0">
              <a:solidFill>
                <a:schemeClr val="accent2"/>
              </a:solidFill>
              <a:latin typeface="Arial" panose="020B0604020202020204" pitchFamily="34" charset="0"/>
            </a:endParaRPr>
          </a:p>
        </p:txBody>
      </p:sp>
      <p:pic>
        <p:nvPicPr>
          <p:cNvPr id="2" name="Imagen 1"/>
          <p:cNvPicPr>
            <a:picLocks noChangeAspect="1"/>
          </p:cNvPicPr>
          <p:nvPr/>
        </p:nvPicPr>
        <p:blipFill>
          <a:blip r:embed="rId3"/>
          <a:stretch>
            <a:fillRect/>
          </a:stretch>
        </p:blipFill>
        <p:spPr>
          <a:xfrm>
            <a:off x="3617407" y="3392111"/>
            <a:ext cx="2070462" cy="1552232"/>
          </a:xfrm>
          <a:prstGeom prst="rect">
            <a:avLst/>
          </a:prstGeom>
        </p:spPr>
      </p:pic>
      <mc:AlternateContent xmlns:mc="http://schemas.openxmlformats.org/markup-compatibility/2006" xmlns:a14="http://schemas.microsoft.com/office/drawing/2010/main">
        <mc:Choice Requires="a14">
          <p:sp>
            <p:nvSpPr>
              <p:cNvPr id="3" name="CuadroTexto 2"/>
              <p:cNvSpPr txBox="1"/>
              <p:nvPr/>
            </p:nvSpPr>
            <p:spPr>
              <a:xfrm>
                <a:off x="3214570" y="2782433"/>
                <a:ext cx="2878930" cy="307777"/>
              </a:xfrm>
              <a:prstGeom prst="rect">
                <a:avLst/>
              </a:prstGeom>
              <a:noFill/>
            </p:spPr>
            <p:txBody>
              <a:bodyPr wrap="none" lIns="0" tIns="0" rIns="0" bIns="0" rtlCol="0">
                <a:spAutoFit/>
              </a:bodyPr>
              <a:lstStyle/>
              <a:p>
                <a:pPr/>
                <a14:m>
                  <m:oMathPara xmlns:m="http://schemas.openxmlformats.org/officeDocument/2006/math">
                    <m:oMathParaPr>
                      <m:jc m:val="center"/>
                    </m:oMathParaPr>
                    <m:oMath xmlns:m="http://schemas.openxmlformats.org/officeDocument/2006/math">
                      <m:sSub>
                        <m:sSubPr>
                          <m:ctrlPr>
                            <a:rPr lang="es-ES" i="1" smtClean="0">
                              <a:latin typeface="Cambria Math" panose="02040503050406030204" pitchFamily="18" charset="0"/>
                              <a:ea typeface="Cambria Math" panose="02040503050406030204" pitchFamily="18" charset="0"/>
                            </a:rPr>
                          </m:ctrlPr>
                        </m:sSubPr>
                        <m:e>
                          <m:r>
                            <a:rPr lang="es-ES" b="0" i="1" smtClean="0">
                              <a:latin typeface="Cambria Math" panose="02040503050406030204" pitchFamily="18" charset="0"/>
                              <a:ea typeface="Cambria Math" panose="02040503050406030204" pitchFamily="18" charset="0"/>
                            </a:rPr>
                            <m:t>𝑉</m:t>
                          </m:r>
                        </m:e>
                        <m:sub>
                          <m:r>
                            <a:rPr lang="es-ES" b="0" i="1" smtClean="0">
                              <a:latin typeface="Cambria Math" panose="02040503050406030204" pitchFamily="18" charset="0"/>
                              <a:ea typeface="Cambria Math" panose="02040503050406030204" pitchFamily="18" charset="0"/>
                            </a:rPr>
                            <m:t>𝑚𝑒𝑑</m:t>
                          </m:r>
                        </m:sub>
                      </m:sSub>
                      <m:r>
                        <a:rPr lang="es-ES" b="0" i="1" smtClean="0">
                          <a:latin typeface="Cambria Math" panose="02040503050406030204" pitchFamily="18" charset="0"/>
                          <a:ea typeface="Cambria Math" panose="02040503050406030204" pitchFamily="18" charset="0"/>
                        </a:rPr>
                        <m:t>=</m:t>
                      </m:r>
                      <m:d>
                        <m:dPr>
                          <m:ctrlPr>
                            <a:rPr lang="es-ES" b="0" i="1" smtClean="0">
                              <a:latin typeface="Cambria Math" panose="02040503050406030204" pitchFamily="18" charset="0"/>
                              <a:ea typeface="Cambria Math" panose="02040503050406030204" pitchFamily="18" charset="0"/>
                            </a:rPr>
                          </m:ctrlPr>
                        </m:dPr>
                        <m:e>
                          <m:sSub>
                            <m:sSubPr>
                              <m:ctrlPr>
                                <a:rPr lang="es-ES" b="0" i="1" smtClean="0">
                                  <a:latin typeface="Cambria Math" panose="02040503050406030204" pitchFamily="18" charset="0"/>
                                  <a:ea typeface="Cambria Math" panose="02040503050406030204" pitchFamily="18" charset="0"/>
                                </a:rPr>
                              </m:ctrlPr>
                            </m:sSubPr>
                            <m:e>
                              <m:r>
                                <a:rPr lang="es-ES" b="0" i="1" smtClean="0">
                                  <a:latin typeface="Cambria Math" panose="02040503050406030204" pitchFamily="18" charset="0"/>
                                  <a:ea typeface="Cambria Math" panose="02040503050406030204" pitchFamily="18" charset="0"/>
                                </a:rPr>
                                <m:t>𝑉</m:t>
                              </m:r>
                            </m:e>
                            <m:sub>
                              <m:r>
                                <a:rPr lang="es-ES" b="0" i="1" smtClean="0">
                                  <a:latin typeface="Cambria Math" panose="02040503050406030204" pitchFamily="18" charset="0"/>
                                  <a:ea typeface="Cambria Math" panose="02040503050406030204" pitchFamily="18" charset="0"/>
                                </a:rPr>
                                <m:t>𝑚𝑎𝑥</m:t>
                              </m:r>
                            </m:sub>
                          </m:sSub>
                          <m:r>
                            <a:rPr lang="es-ES" b="0" i="1" smtClean="0">
                              <a:latin typeface="Cambria Math" panose="02040503050406030204" pitchFamily="18" charset="0"/>
                              <a:ea typeface="Cambria Math" panose="02040503050406030204" pitchFamily="18" charset="0"/>
                            </a:rPr>
                            <m:t>−</m:t>
                          </m:r>
                          <m:sSub>
                            <m:sSubPr>
                              <m:ctrlPr>
                                <a:rPr lang="es-ES" b="0" i="1" smtClean="0">
                                  <a:latin typeface="Cambria Math" panose="02040503050406030204" pitchFamily="18" charset="0"/>
                                  <a:ea typeface="Cambria Math" panose="02040503050406030204" pitchFamily="18" charset="0"/>
                                </a:rPr>
                              </m:ctrlPr>
                            </m:sSubPr>
                            <m:e>
                              <m:r>
                                <a:rPr lang="es-ES" b="0" i="1" smtClean="0">
                                  <a:latin typeface="Cambria Math" panose="02040503050406030204" pitchFamily="18" charset="0"/>
                                  <a:ea typeface="Cambria Math" panose="02040503050406030204" pitchFamily="18" charset="0"/>
                                </a:rPr>
                                <m:t>𝑉</m:t>
                              </m:r>
                            </m:e>
                            <m:sub>
                              <m:r>
                                <a:rPr lang="es-ES" b="0" i="1" smtClean="0">
                                  <a:latin typeface="Cambria Math" panose="02040503050406030204" pitchFamily="18" charset="0"/>
                                  <a:ea typeface="Cambria Math" panose="02040503050406030204" pitchFamily="18" charset="0"/>
                                </a:rPr>
                                <m:t>𝑚𝑖𝑛</m:t>
                              </m:r>
                            </m:sub>
                          </m:sSub>
                        </m:e>
                      </m:d>
                      <m:r>
                        <a:rPr lang="es-ES" b="0" i="1" smtClean="0">
                          <a:latin typeface="Cambria Math" panose="02040503050406030204" pitchFamily="18" charset="0"/>
                          <a:ea typeface="Cambria Math" panose="02040503050406030204" pitchFamily="18" charset="0"/>
                        </a:rPr>
                        <m:t>∗</m:t>
                      </m:r>
                      <m:r>
                        <a:rPr lang="es-ES" i="1" smtClean="0">
                          <a:latin typeface="Cambria Math" panose="02040503050406030204" pitchFamily="18" charset="0"/>
                          <a:ea typeface="Cambria Math" panose="02040503050406030204" pitchFamily="18" charset="0"/>
                        </a:rPr>
                        <m:t>𝛿</m:t>
                      </m:r>
                    </m:oMath>
                  </m:oMathPara>
                </a14:m>
                <a:endParaRPr lang="es-ES" dirty="0"/>
              </a:p>
            </p:txBody>
          </p:sp>
        </mc:Choice>
        <mc:Fallback xmlns="">
          <p:sp>
            <p:nvSpPr>
              <p:cNvPr id="3" name="CuadroTexto 2"/>
              <p:cNvSpPr txBox="1">
                <a:spLocks noRot="1" noChangeAspect="1" noMove="1" noResize="1" noEditPoints="1" noAdjustHandles="1" noChangeArrowheads="1" noChangeShapeType="1" noTextEdit="1"/>
              </p:cNvSpPr>
              <p:nvPr/>
            </p:nvSpPr>
            <p:spPr>
              <a:xfrm>
                <a:off x="3214570" y="2782433"/>
                <a:ext cx="2878930" cy="307777"/>
              </a:xfrm>
              <a:prstGeom prst="rect">
                <a:avLst/>
              </a:prstGeom>
              <a:blipFill>
                <a:blip r:embed="rId6"/>
                <a:stretch>
                  <a:fillRect l="-1057" r="-846" b="-19608"/>
                </a:stretch>
              </a:blipFill>
            </p:spPr>
            <p:txBody>
              <a:bodyPr/>
              <a:lstStyle/>
              <a:p>
                <a:r>
                  <a:rPr lang="es-ES">
                    <a:noFill/>
                  </a:rPr>
                  <a:t> </a:t>
                </a:r>
              </a:p>
            </p:txBody>
          </p:sp>
        </mc:Fallback>
      </mc:AlternateContent>
    </p:spTree>
    <p:extLst>
      <p:ext uri="{BB962C8B-B14F-4D97-AF65-F5344CB8AC3E}">
        <p14:creationId xmlns:p14="http://schemas.microsoft.com/office/powerpoint/2010/main" val="309755671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1 Título"/>
          <p:cNvSpPr>
            <a:spLocks noGrp="1"/>
          </p:cNvSpPr>
          <p:nvPr>
            <p:ph type="title"/>
          </p:nvPr>
        </p:nvSpPr>
        <p:spPr/>
        <p:txBody>
          <a:bodyPr/>
          <a:lstStyle/>
          <a:p>
            <a:r>
              <a:rPr lang="es-ES_tradnl" altLang="es-ES" dirty="0" smtClean="0"/>
              <a:t>4. </a:t>
            </a:r>
            <a:r>
              <a:rPr lang="en-US" altLang="es-ES" dirty="0" err="1" smtClean="0"/>
              <a:t>Rercursos</a:t>
            </a:r>
            <a:r>
              <a:rPr lang="en-US" altLang="es-ES" dirty="0" smtClean="0"/>
              <a:t> Hardware</a:t>
            </a:r>
            <a:endParaRPr lang="es-ES_tradnl" altLang="es-ES" dirty="0" smtClean="0"/>
          </a:p>
        </p:txBody>
      </p:sp>
      <p:sp>
        <p:nvSpPr>
          <p:cNvPr id="5123" name="2 Marcador de contenido"/>
          <p:cNvSpPr>
            <a:spLocks noGrp="1"/>
          </p:cNvSpPr>
          <p:nvPr>
            <p:ph idx="1"/>
          </p:nvPr>
        </p:nvSpPr>
        <p:spPr>
          <a:xfrm>
            <a:off x="320589" y="1778772"/>
            <a:ext cx="8666892" cy="4375150"/>
          </a:xfrm>
        </p:spPr>
        <p:txBody>
          <a:bodyPr/>
          <a:lstStyle/>
          <a:p>
            <a:pPr>
              <a:defRPr/>
            </a:pPr>
            <a:r>
              <a:rPr lang="es-ES" altLang="es-ES" sz="2200" dirty="0" smtClean="0"/>
              <a:t>Las señales analógicas son aquellas que pueden adoptar cualquier valor dentro de un rango</a:t>
            </a:r>
          </a:p>
          <a:p>
            <a:pPr>
              <a:defRPr/>
            </a:pPr>
            <a:r>
              <a:rPr lang="es-ES" altLang="es-ES" sz="2200" dirty="0" smtClean="0"/>
              <a:t>Los sistemas digitales no pueden tratar señales analógicas, sólo entienden el 0 y el 1 (0 y 5 V, por ejemplo)</a:t>
            </a:r>
          </a:p>
          <a:p>
            <a:pPr>
              <a:defRPr/>
            </a:pPr>
            <a:r>
              <a:rPr lang="es-ES" altLang="es-ES" sz="2200" dirty="0" smtClean="0"/>
              <a:t>Las señales analógicas son importantes ya que numerosas variables que tendremos que manejar lo son: temperatura, luminosidad, presión ejercida o la posición angular de la articulación de un robot</a:t>
            </a:r>
          </a:p>
          <a:p>
            <a:pPr>
              <a:defRPr/>
            </a:pPr>
            <a:r>
              <a:rPr lang="es-ES" altLang="es-ES" sz="2200" dirty="0" smtClean="0"/>
              <a:t>Las señales analógicas pueden convertirse a información digital empleando un conjunto de bits (y viceversa)</a:t>
            </a:r>
            <a:endParaRPr lang="es-ES" altLang="es-ES" sz="2200" dirty="0"/>
          </a:p>
          <a:p>
            <a:pPr marL="0" indent="0">
              <a:buNone/>
              <a:defRPr/>
            </a:pPr>
            <a:endParaRPr lang="es-ES_tradnl" altLang="es-ES" sz="2200" dirty="0" smtClean="0"/>
          </a:p>
        </p:txBody>
      </p:sp>
      <p:sp>
        <p:nvSpPr>
          <p:cNvPr id="6" name="Text Box 4"/>
          <p:cNvSpPr txBox="1">
            <a:spLocks noChangeArrowheads="1"/>
          </p:cNvSpPr>
          <p:nvPr/>
        </p:nvSpPr>
        <p:spPr bwMode="auto">
          <a:xfrm>
            <a:off x="250825" y="908050"/>
            <a:ext cx="83534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rgbClr val="002AB0"/>
                </a:solidFill>
                <a:latin typeface="Tahoma" panose="020B0604030504040204" pitchFamily="34" charset="0"/>
              </a:defRPr>
            </a:lvl1pPr>
            <a:lvl2pPr marL="742950" indent="-285750">
              <a:defRPr sz="2000">
                <a:solidFill>
                  <a:srgbClr val="002AB0"/>
                </a:solidFill>
                <a:latin typeface="Tahoma" panose="020B0604030504040204" pitchFamily="34" charset="0"/>
              </a:defRPr>
            </a:lvl2pPr>
            <a:lvl3pPr marL="1143000" indent="-228600">
              <a:defRPr sz="2000">
                <a:solidFill>
                  <a:srgbClr val="002AB0"/>
                </a:solidFill>
                <a:latin typeface="Tahoma" panose="020B0604030504040204" pitchFamily="34" charset="0"/>
              </a:defRPr>
            </a:lvl3pPr>
            <a:lvl4pPr marL="1600200" indent="-228600">
              <a:defRPr sz="2000">
                <a:solidFill>
                  <a:srgbClr val="002AB0"/>
                </a:solidFill>
                <a:latin typeface="Tahoma" panose="020B0604030504040204" pitchFamily="34" charset="0"/>
              </a:defRPr>
            </a:lvl4pPr>
            <a:lvl5pPr marL="2057400" indent="-228600">
              <a:defRPr sz="2000">
                <a:solidFill>
                  <a:srgbClr val="002AB0"/>
                </a:solidFill>
                <a:latin typeface="Tahoma" panose="020B0604030504040204" pitchFamily="34" charset="0"/>
              </a:defRPr>
            </a:lvl5pPr>
            <a:lvl6pPr marL="2514600" indent="-228600" eaLnBrk="0" fontAlgn="base" hangingPunct="0">
              <a:spcBef>
                <a:spcPct val="0"/>
              </a:spcBef>
              <a:spcAft>
                <a:spcPct val="0"/>
              </a:spcAft>
              <a:defRPr sz="2000">
                <a:solidFill>
                  <a:srgbClr val="002AB0"/>
                </a:solidFill>
                <a:latin typeface="Tahoma" panose="020B0604030504040204" pitchFamily="34" charset="0"/>
              </a:defRPr>
            </a:lvl6pPr>
            <a:lvl7pPr marL="2971800" indent="-228600" eaLnBrk="0" fontAlgn="base" hangingPunct="0">
              <a:spcBef>
                <a:spcPct val="0"/>
              </a:spcBef>
              <a:spcAft>
                <a:spcPct val="0"/>
              </a:spcAft>
              <a:defRPr sz="2000">
                <a:solidFill>
                  <a:srgbClr val="002AB0"/>
                </a:solidFill>
                <a:latin typeface="Tahoma" panose="020B0604030504040204" pitchFamily="34" charset="0"/>
              </a:defRPr>
            </a:lvl7pPr>
            <a:lvl8pPr marL="3429000" indent="-228600" eaLnBrk="0" fontAlgn="base" hangingPunct="0">
              <a:spcBef>
                <a:spcPct val="0"/>
              </a:spcBef>
              <a:spcAft>
                <a:spcPct val="0"/>
              </a:spcAft>
              <a:defRPr sz="2000">
                <a:solidFill>
                  <a:srgbClr val="002AB0"/>
                </a:solidFill>
                <a:latin typeface="Tahoma" panose="020B0604030504040204" pitchFamily="34" charset="0"/>
              </a:defRPr>
            </a:lvl8pPr>
            <a:lvl9pPr marL="3886200" indent="-228600" eaLnBrk="0" fontAlgn="base" hangingPunct="0">
              <a:spcBef>
                <a:spcPct val="0"/>
              </a:spcBef>
              <a:spcAft>
                <a:spcPct val="0"/>
              </a:spcAft>
              <a:defRPr sz="2000">
                <a:solidFill>
                  <a:srgbClr val="002AB0"/>
                </a:solidFill>
                <a:latin typeface="Tahoma" panose="020B0604030504040204" pitchFamily="34" charset="0"/>
              </a:defRPr>
            </a:lvl9pPr>
          </a:lstStyle>
          <a:p>
            <a:pPr eaLnBrk="1" hangingPunct="1">
              <a:spcBef>
                <a:spcPct val="50000"/>
              </a:spcBef>
            </a:pPr>
            <a:r>
              <a:rPr lang="en-US" altLang="es-ES" sz="2400" b="1" dirty="0" smtClean="0">
                <a:solidFill>
                  <a:schemeClr val="accent2"/>
                </a:solidFill>
                <a:latin typeface="Arial" panose="020B0604020202020204" pitchFamily="34" charset="0"/>
              </a:rPr>
              <a:t>Entradas/</a:t>
            </a:r>
            <a:r>
              <a:rPr lang="en-US" altLang="es-ES" sz="2400" b="1" dirty="0" err="1" smtClean="0">
                <a:solidFill>
                  <a:schemeClr val="accent2"/>
                </a:solidFill>
                <a:latin typeface="Arial" panose="020B0604020202020204" pitchFamily="34" charset="0"/>
              </a:rPr>
              <a:t>salidas</a:t>
            </a:r>
            <a:r>
              <a:rPr lang="en-US" altLang="es-ES" sz="2400" b="1" dirty="0" smtClean="0">
                <a:solidFill>
                  <a:schemeClr val="accent2"/>
                </a:solidFill>
                <a:latin typeface="Arial" panose="020B0604020202020204" pitchFamily="34" charset="0"/>
              </a:rPr>
              <a:t> </a:t>
            </a:r>
            <a:r>
              <a:rPr lang="en-US" altLang="es-ES" sz="2400" b="1" dirty="0" err="1" smtClean="0">
                <a:solidFill>
                  <a:schemeClr val="accent2"/>
                </a:solidFill>
                <a:latin typeface="Arial" panose="020B0604020202020204" pitchFamily="34" charset="0"/>
              </a:rPr>
              <a:t>analógicas</a:t>
            </a:r>
            <a:endParaRPr lang="en-US" altLang="es-ES" sz="2400" b="1" dirty="0">
              <a:solidFill>
                <a:schemeClr val="accent2"/>
              </a:solidFill>
              <a:latin typeface="Arial" panose="020B0604020202020204" pitchFamily="34" charset="0"/>
            </a:endParaRPr>
          </a:p>
        </p:txBody>
      </p:sp>
    </p:spTree>
    <p:extLst>
      <p:ext uri="{BB962C8B-B14F-4D97-AF65-F5344CB8AC3E}">
        <p14:creationId xmlns:p14="http://schemas.microsoft.com/office/powerpoint/2010/main" val="219467819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1 Título"/>
          <p:cNvSpPr>
            <a:spLocks noGrp="1"/>
          </p:cNvSpPr>
          <p:nvPr>
            <p:ph type="title"/>
          </p:nvPr>
        </p:nvSpPr>
        <p:spPr/>
        <p:txBody>
          <a:bodyPr/>
          <a:lstStyle/>
          <a:p>
            <a:r>
              <a:rPr lang="es-ES_tradnl" altLang="es-ES" dirty="0" smtClean="0"/>
              <a:t>4. </a:t>
            </a:r>
            <a:r>
              <a:rPr lang="en-US" altLang="es-ES" dirty="0" err="1" smtClean="0"/>
              <a:t>Rercursos</a:t>
            </a:r>
            <a:r>
              <a:rPr lang="en-US" altLang="es-ES" dirty="0" smtClean="0"/>
              <a:t> Hardware</a:t>
            </a:r>
            <a:endParaRPr lang="es-ES_tradnl" altLang="es-ES" dirty="0" smtClean="0"/>
          </a:p>
        </p:txBody>
      </p:sp>
      <p:sp>
        <p:nvSpPr>
          <p:cNvPr id="5123" name="2 Marcador de contenido"/>
          <p:cNvSpPr>
            <a:spLocks noGrp="1"/>
          </p:cNvSpPr>
          <p:nvPr>
            <p:ph idx="1"/>
          </p:nvPr>
        </p:nvSpPr>
        <p:spPr>
          <a:xfrm>
            <a:off x="320589" y="1778772"/>
            <a:ext cx="5312510" cy="4375150"/>
          </a:xfrm>
        </p:spPr>
        <p:txBody>
          <a:bodyPr/>
          <a:lstStyle/>
          <a:p>
            <a:pPr>
              <a:defRPr/>
            </a:pPr>
            <a:r>
              <a:rPr lang="es-ES" altLang="es-ES" sz="2200" dirty="0" smtClean="0"/>
              <a:t>Con un conjunto de </a:t>
            </a:r>
            <a:r>
              <a:rPr lang="es-ES" altLang="es-ES" sz="2200" i="1" dirty="0" smtClean="0"/>
              <a:t>n</a:t>
            </a:r>
            <a:r>
              <a:rPr lang="es-ES" altLang="es-ES" sz="2200" dirty="0" smtClean="0"/>
              <a:t> bits podemos tener 2</a:t>
            </a:r>
            <a:r>
              <a:rPr lang="es-ES" altLang="es-ES" sz="2200" baseline="30000" dirty="0" smtClean="0"/>
              <a:t>n</a:t>
            </a:r>
            <a:r>
              <a:rPr lang="es-ES" altLang="es-ES" sz="2200" dirty="0" smtClean="0"/>
              <a:t> combinaciones distintas, y a cada una de estas combinaciones le hacemos corresponder un valor analógico</a:t>
            </a:r>
          </a:p>
          <a:p>
            <a:pPr>
              <a:defRPr/>
            </a:pPr>
            <a:r>
              <a:rPr lang="es-ES" altLang="es-ES" sz="2200" dirty="0" smtClean="0"/>
              <a:t>No tenemos representados los infinitos valores de la señal analógica pero si </a:t>
            </a:r>
            <a:r>
              <a:rPr lang="es-ES" altLang="es-ES" sz="2200" i="1" dirty="0" smtClean="0"/>
              <a:t>n</a:t>
            </a:r>
            <a:r>
              <a:rPr lang="es-ES" altLang="es-ES" sz="2200" dirty="0" smtClean="0"/>
              <a:t> es suficientemente grande podremos representar mucho de estos valores y el error será pequeño</a:t>
            </a:r>
          </a:p>
          <a:p>
            <a:pPr marL="0" indent="0">
              <a:buNone/>
              <a:defRPr/>
            </a:pPr>
            <a:endParaRPr lang="es-ES_tradnl" altLang="es-ES" sz="2200" dirty="0" smtClean="0"/>
          </a:p>
        </p:txBody>
      </p:sp>
      <p:sp>
        <p:nvSpPr>
          <p:cNvPr id="6" name="Text Box 4"/>
          <p:cNvSpPr txBox="1">
            <a:spLocks noChangeArrowheads="1"/>
          </p:cNvSpPr>
          <p:nvPr/>
        </p:nvSpPr>
        <p:spPr bwMode="auto">
          <a:xfrm>
            <a:off x="250825" y="908050"/>
            <a:ext cx="83534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rgbClr val="002AB0"/>
                </a:solidFill>
                <a:latin typeface="Tahoma" panose="020B0604030504040204" pitchFamily="34" charset="0"/>
              </a:defRPr>
            </a:lvl1pPr>
            <a:lvl2pPr marL="742950" indent="-285750">
              <a:defRPr sz="2000">
                <a:solidFill>
                  <a:srgbClr val="002AB0"/>
                </a:solidFill>
                <a:latin typeface="Tahoma" panose="020B0604030504040204" pitchFamily="34" charset="0"/>
              </a:defRPr>
            </a:lvl2pPr>
            <a:lvl3pPr marL="1143000" indent="-228600">
              <a:defRPr sz="2000">
                <a:solidFill>
                  <a:srgbClr val="002AB0"/>
                </a:solidFill>
                <a:latin typeface="Tahoma" panose="020B0604030504040204" pitchFamily="34" charset="0"/>
              </a:defRPr>
            </a:lvl3pPr>
            <a:lvl4pPr marL="1600200" indent="-228600">
              <a:defRPr sz="2000">
                <a:solidFill>
                  <a:srgbClr val="002AB0"/>
                </a:solidFill>
                <a:latin typeface="Tahoma" panose="020B0604030504040204" pitchFamily="34" charset="0"/>
              </a:defRPr>
            </a:lvl4pPr>
            <a:lvl5pPr marL="2057400" indent="-228600">
              <a:defRPr sz="2000">
                <a:solidFill>
                  <a:srgbClr val="002AB0"/>
                </a:solidFill>
                <a:latin typeface="Tahoma" panose="020B0604030504040204" pitchFamily="34" charset="0"/>
              </a:defRPr>
            </a:lvl5pPr>
            <a:lvl6pPr marL="2514600" indent="-228600" eaLnBrk="0" fontAlgn="base" hangingPunct="0">
              <a:spcBef>
                <a:spcPct val="0"/>
              </a:spcBef>
              <a:spcAft>
                <a:spcPct val="0"/>
              </a:spcAft>
              <a:defRPr sz="2000">
                <a:solidFill>
                  <a:srgbClr val="002AB0"/>
                </a:solidFill>
                <a:latin typeface="Tahoma" panose="020B0604030504040204" pitchFamily="34" charset="0"/>
              </a:defRPr>
            </a:lvl6pPr>
            <a:lvl7pPr marL="2971800" indent="-228600" eaLnBrk="0" fontAlgn="base" hangingPunct="0">
              <a:spcBef>
                <a:spcPct val="0"/>
              </a:spcBef>
              <a:spcAft>
                <a:spcPct val="0"/>
              </a:spcAft>
              <a:defRPr sz="2000">
                <a:solidFill>
                  <a:srgbClr val="002AB0"/>
                </a:solidFill>
                <a:latin typeface="Tahoma" panose="020B0604030504040204" pitchFamily="34" charset="0"/>
              </a:defRPr>
            </a:lvl7pPr>
            <a:lvl8pPr marL="3429000" indent="-228600" eaLnBrk="0" fontAlgn="base" hangingPunct="0">
              <a:spcBef>
                <a:spcPct val="0"/>
              </a:spcBef>
              <a:spcAft>
                <a:spcPct val="0"/>
              </a:spcAft>
              <a:defRPr sz="2000">
                <a:solidFill>
                  <a:srgbClr val="002AB0"/>
                </a:solidFill>
                <a:latin typeface="Tahoma" panose="020B0604030504040204" pitchFamily="34" charset="0"/>
              </a:defRPr>
            </a:lvl8pPr>
            <a:lvl9pPr marL="3886200" indent="-228600" eaLnBrk="0" fontAlgn="base" hangingPunct="0">
              <a:spcBef>
                <a:spcPct val="0"/>
              </a:spcBef>
              <a:spcAft>
                <a:spcPct val="0"/>
              </a:spcAft>
              <a:defRPr sz="2000">
                <a:solidFill>
                  <a:srgbClr val="002AB0"/>
                </a:solidFill>
                <a:latin typeface="Tahoma" panose="020B0604030504040204" pitchFamily="34" charset="0"/>
              </a:defRPr>
            </a:lvl9pPr>
          </a:lstStyle>
          <a:p>
            <a:pPr eaLnBrk="1" hangingPunct="1">
              <a:spcBef>
                <a:spcPct val="50000"/>
              </a:spcBef>
            </a:pPr>
            <a:r>
              <a:rPr lang="en-US" altLang="es-ES" sz="2400" b="1" dirty="0" smtClean="0">
                <a:solidFill>
                  <a:schemeClr val="accent2"/>
                </a:solidFill>
                <a:latin typeface="Arial" panose="020B0604020202020204" pitchFamily="34" charset="0"/>
              </a:rPr>
              <a:t>Entradas/</a:t>
            </a:r>
            <a:r>
              <a:rPr lang="en-US" altLang="es-ES" sz="2400" b="1" dirty="0" err="1" smtClean="0">
                <a:solidFill>
                  <a:schemeClr val="accent2"/>
                </a:solidFill>
                <a:latin typeface="Arial" panose="020B0604020202020204" pitchFamily="34" charset="0"/>
              </a:rPr>
              <a:t>salidas</a:t>
            </a:r>
            <a:r>
              <a:rPr lang="en-US" altLang="es-ES" sz="2400" b="1" dirty="0" smtClean="0">
                <a:solidFill>
                  <a:schemeClr val="accent2"/>
                </a:solidFill>
                <a:latin typeface="Arial" panose="020B0604020202020204" pitchFamily="34" charset="0"/>
              </a:rPr>
              <a:t> </a:t>
            </a:r>
            <a:r>
              <a:rPr lang="en-US" altLang="es-ES" sz="2400" b="1" dirty="0" err="1" smtClean="0">
                <a:solidFill>
                  <a:schemeClr val="accent2"/>
                </a:solidFill>
                <a:latin typeface="Arial" panose="020B0604020202020204" pitchFamily="34" charset="0"/>
              </a:rPr>
              <a:t>analógicas</a:t>
            </a:r>
            <a:endParaRPr lang="en-US" altLang="es-ES" sz="2400" b="1" dirty="0">
              <a:solidFill>
                <a:schemeClr val="accent2"/>
              </a:solidFill>
              <a:latin typeface="Arial" panose="020B0604020202020204" pitchFamily="34" charset="0"/>
            </a:endParaRPr>
          </a:p>
        </p:txBody>
      </p:sp>
      <p:pic>
        <p:nvPicPr>
          <p:cNvPr id="2" name="Imagen 1"/>
          <p:cNvPicPr>
            <a:picLocks noChangeAspect="1"/>
          </p:cNvPicPr>
          <p:nvPr/>
        </p:nvPicPr>
        <p:blipFill>
          <a:blip r:embed="rId3"/>
          <a:stretch>
            <a:fillRect/>
          </a:stretch>
        </p:blipFill>
        <p:spPr>
          <a:xfrm>
            <a:off x="5699001" y="2322470"/>
            <a:ext cx="3215919" cy="2636748"/>
          </a:xfrm>
          <a:prstGeom prst="rect">
            <a:avLst/>
          </a:prstGeom>
        </p:spPr>
      </p:pic>
    </p:spTree>
    <p:extLst>
      <p:ext uri="{BB962C8B-B14F-4D97-AF65-F5344CB8AC3E}">
        <p14:creationId xmlns:p14="http://schemas.microsoft.com/office/powerpoint/2010/main" val="54736080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1 Título"/>
          <p:cNvSpPr>
            <a:spLocks noGrp="1"/>
          </p:cNvSpPr>
          <p:nvPr>
            <p:ph type="title"/>
          </p:nvPr>
        </p:nvSpPr>
        <p:spPr/>
        <p:txBody>
          <a:bodyPr/>
          <a:lstStyle/>
          <a:p>
            <a:r>
              <a:rPr lang="es-ES_tradnl" altLang="es-ES" dirty="0" smtClean="0"/>
              <a:t>4. </a:t>
            </a:r>
            <a:r>
              <a:rPr lang="en-US" altLang="es-ES" dirty="0" err="1" smtClean="0"/>
              <a:t>Rercursos</a:t>
            </a:r>
            <a:r>
              <a:rPr lang="en-US" altLang="es-ES" dirty="0" smtClean="0"/>
              <a:t> Hardware</a:t>
            </a:r>
            <a:endParaRPr lang="es-ES_tradnl" altLang="es-ES" dirty="0" smtClean="0"/>
          </a:p>
        </p:txBody>
      </p:sp>
      <p:sp>
        <p:nvSpPr>
          <p:cNvPr id="5123" name="2 Marcador de contenido"/>
          <p:cNvSpPr>
            <a:spLocks noGrp="1"/>
          </p:cNvSpPr>
          <p:nvPr>
            <p:ph idx="1"/>
          </p:nvPr>
        </p:nvSpPr>
        <p:spPr>
          <a:xfrm>
            <a:off x="337064" y="1622253"/>
            <a:ext cx="8666892" cy="4375150"/>
          </a:xfrm>
        </p:spPr>
        <p:txBody>
          <a:bodyPr/>
          <a:lstStyle/>
          <a:p>
            <a:pPr>
              <a:defRPr/>
            </a:pPr>
            <a:r>
              <a:rPr lang="es-ES" altLang="es-ES" sz="2200" dirty="0"/>
              <a:t>Todas las placas </a:t>
            </a:r>
            <a:r>
              <a:rPr lang="es-ES" altLang="es-ES" sz="2200" dirty="0" err="1"/>
              <a:t>Arduino</a:t>
            </a:r>
            <a:r>
              <a:rPr lang="es-ES" altLang="es-ES" sz="2200" dirty="0"/>
              <a:t> poseen entradas analógicas. Internamente poseen un convertidor A/D de 10 bits generalmente (Algunos modelos, de 12 bits)</a:t>
            </a:r>
          </a:p>
          <a:p>
            <a:pPr>
              <a:defRPr/>
            </a:pPr>
            <a:r>
              <a:rPr lang="es-ES" altLang="es-ES" sz="2200" dirty="0"/>
              <a:t>Con 10 bits se pueden representar 1024 valores</a:t>
            </a:r>
          </a:p>
          <a:p>
            <a:pPr>
              <a:defRPr/>
            </a:pPr>
            <a:r>
              <a:rPr lang="es-ES" altLang="es-ES" sz="2200" dirty="0" smtClean="0"/>
              <a:t>Por ejemplo, si tenemos un sensor de temperatura que trabaja en un rango de -10 a 60ºC (abarcamos 70ºC, </a:t>
            </a:r>
            <a:r>
              <a:rPr lang="es-ES" altLang="es-ES" sz="2200" i="1" dirty="0" err="1" smtClean="0"/>
              <a:t>Span</a:t>
            </a:r>
            <a:r>
              <a:rPr lang="es-ES" altLang="es-ES" sz="2200" dirty="0" smtClean="0"/>
              <a:t>) con un convertidor de 10 bits tendremos una resolución:</a:t>
            </a:r>
          </a:p>
          <a:p>
            <a:pPr>
              <a:defRPr/>
            </a:pPr>
            <a:endParaRPr lang="es-ES" altLang="es-ES" sz="2200" dirty="0"/>
          </a:p>
          <a:p>
            <a:pPr>
              <a:defRPr/>
            </a:pPr>
            <a:endParaRPr lang="es-ES" altLang="es-ES" sz="2200" dirty="0" smtClean="0"/>
          </a:p>
          <a:p>
            <a:pPr>
              <a:defRPr/>
            </a:pPr>
            <a:r>
              <a:rPr lang="es-ES" altLang="es-ES" sz="2200" dirty="0" smtClean="0"/>
              <a:t>Por defecto, el rango de tensión admitido por el convertidor de </a:t>
            </a:r>
            <a:r>
              <a:rPr lang="es-ES" altLang="es-ES" sz="2200" dirty="0" err="1" smtClean="0"/>
              <a:t>Arduino</a:t>
            </a:r>
            <a:r>
              <a:rPr lang="es-ES" altLang="es-ES" sz="2200" dirty="0" smtClean="0"/>
              <a:t> es 0-5 V, aunque puede cambiarse</a:t>
            </a:r>
            <a:endParaRPr lang="es-ES" altLang="es-ES" sz="2200" dirty="0"/>
          </a:p>
          <a:p>
            <a:pPr marL="0" indent="0">
              <a:buNone/>
              <a:defRPr/>
            </a:pPr>
            <a:endParaRPr lang="es-ES_tradnl" altLang="es-ES" sz="2200" dirty="0" smtClean="0"/>
          </a:p>
        </p:txBody>
      </p:sp>
      <p:sp>
        <p:nvSpPr>
          <p:cNvPr id="6" name="Text Box 4"/>
          <p:cNvSpPr txBox="1">
            <a:spLocks noChangeArrowheads="1"/>
          </p:cNvSpPr>
          <p:nvPr/>
        </p:nvSpPr>
        <p:spPr bwMode="auto">
          <a:xfrm>
            <a:off x="250825" y="908050"/>
            <a:ext cx="83534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rgbClr val="002AB0"/>
                </a:solidFill>
                <a:latin typeface="Tahoma" panose="020B0604030504040204" pitchFamily="34" charset="0"/>
              </a:defRPr>
            </a:lvl1pPr>
            <a:lvl2pPr marL="742950" indent="-285750">
              <a:defRPr sz="2000">
                <a:solidFill>
                  <a:srgbClr val="002AB0"/>
                </a:solidFill>
                <a:latin typeface="Tahoma" panose="020B0604030504040204" pitchFamily="34" charset="0"/>
              </a:defRPr>
            </a:lvl2pPr>
            <a:lvl3pPr marL="1143000" indent="-228600">
              <a:defRPr sz="2000">
                <a:solidFill>
                  <a:srgbClr val="002AB0"/>
                </a:solidFill>
                <a:latin typeface="Tahoma" panose="020B0604030504040204" pitchFamily="34" charset="0"/>
              </a:defRPr>
            </a:lvl3pPr>
            <a:lvl4pPr marL="1600200" indent="-228600">
              <a:defRPr sz="2000">
                <a:solidFill>
                  <a:srgbClr val="002AB0"/>
                </a:solidFill>
                <a:latin typeface="Tahoma" panose="020B0604030504040204" pitchFamily="34" charset="0"/>
              </a:defRPr>
            </a:lvl4pPr>
            <a:lvl5pPr marL="2057400" indent="-228600">
              <a:defRPr sz="2000">
                <a:solidFill>
                  <a:srgbClr val="002AB0"/>
                </a:solidFill>
                <a:latin typeface="Tahoma" panose="020B0604030504040204" pitchFamily="34" charset="0"/>
              </a:defRPr>
            </a:lvl5pPr>
            <a:lvl6pPr marL="2514600" indent="-228600" eaLnBrk="0" fontAlgn="base" hangingPunct="0">
              <a:spcBef>
                <a:spcPct val="0"/>
              </a:spcBef>
              <a:spcAft>
                <a:spcPct val="0"/>
              </a:spcAft>
              <a:defRPr sz="2000">
                <a:solidFill>
                  <a:srgbClr val="002AB0"/>
                </a:solidFill>
                <a:latin typeface="Tahoma" panose="020B0604030504040204" pitchFamily="34" charset="0"/>
              </a:defRPr>
            </a:lvl6pPr>
            <a:lvl7pPr marL="2971800" indent="-228600" eaLnBrk="0" fontAlgn="base" hangingPunct="0">
              <a:spcBef>
                <a:spcPct val="0"/>
              </a:spcBef>
              <a:spcAft>
                <a:spcPct val="0"/>
              </a:spcAft>
              <a:defRPr sz="2000">
                <a:solidFill>
                  <a:srgbClr val="002AB0"/>
                </a:solidFill>
                <a:latin typeface="Tahoma" panose="020B0604030504040204" pitchFamily="34" charset="0"/>
              </a:defRPr>
            </a:lvl7pPr>
            <a:lvl8pPr marL="3429000" indent="-228600" eaLnBrk="0" fontAlgn="base" hangingPunct="0">
              <a:spcBef>
                <a:spcPct val="0"/>
              </a:spcBef>
              <a:spcAft>
                <a:spcPct val="0"/>
              </a:spcAft>
              <a:defRPr sz="2000">
                <a:solidFill>
                  <a:srgbClr val="002AB0"/>
                </a:solidFill>
                <a:latin typeface="Tahoma" panose="020B0604030504040204" pitchFamily="34" charset="0"/>
              </a:defRPr>
            </a:lvl8pPr>
            <a:lvl9pPr marL="3886200" indent="-228600" eaLnBrk="0" fontAlgn="base" hangingPunct="0">
              <a:spcBef>
                <a:spcPct val="0"/>
              </a:spcBef>
              <a:spcAft>
                <a:spcPct val="0"/>
              </a:spcAft>
              <a:defRPr sz="2000">
                <a:solidFill>
                  <a:srgbClr val="002AB0"/>
                </a:solidFill>
                <a:latin typeface="Tahoma" panose="020B0604030504040204" pitchFamily="34" charset="0"/>
              </a:defRPr>
            </a:lvl9pPr>
          </a:lstStyle>
          <a:p>
            <a:pPr eaLnBrk="1" hangingPunct="1">
              <a:spcBef>
                <a:spcPct val="50000"/>
              </a:spcBef>
            </a:pPr>
            <a:r>
              <a:rPr lang="en-US" altLang="es-ES" sz="2400" b="1" dirty="0" smtClean="0">
                <a:solidFill>
                  <a:schemeClr val="accent2"/>
                </a:solidFill>
                <a:latin typeface="Arial" panose="020B0604020202020204" pitchFamily="34" charset="0"/>
              </a:rPr>
              <a:t>Entradas/</a:t>
            </a:r>
            <a:r>
              <a:rPr lang="en-US" altLang="es-ES" sz="2400" b="1" dirty="0" err="1" smtClean="0">
                <a:solidFill>
                  <a:schemeClr val="accent2"/>
                </a:solidFill>
                <a:latin typeface="Arial" panose="020B0604020202020204" pitchFamily="34" charset="0"/>
              </a:rPr>
              <a:t>salidas</a:t>
            </a:r>
            <a:r>
              <a:rPr lang="en-US" altLang="es-ES" sz="2400" b="1" dirty="0" smtClean="0">
                <a:solidFill>
                  <a:schemeClr val="accent2"/>
                </a:solidFill>
                <a:latin typeface="Arial" panose="020B0604020202020204" pitchFamily="34" charset="0"/>
              </a:rPr>
              <a:t> </a:t>
            </a:r>
            <a:r>
              <a:rPr lang="en-US" altLang="es-ES" sz="2400" b="1" dirty="0" err="1" smtClean="0">
                <a:solidFill>
                  <a:schemeClr val="accent2"/>
                </a:solidFill>
                <a:latin typeface="Arial" panose="020B0604020202020204" pitchFamily="34" charset="0"/>
              </a:rPr>
              <a:t>analógicas</a:t>
            </a:r>
            <a:endParaRPr lang="en-US" altLang="es-ES" sz="2400" b="1" dirty="0">
              <a:solidFill>
                <a:schemeClr val="accent2"/>
              </a:solidFill>
              <a:latin typeface="Arial" panose="020B0604020202020204" pitchFamily="34" charset="0"/>
            </a:endParaRPr>
          </a:p>
        </p:txBody>
      </p:sp>
      <mc:AlternateContent xmlns:mc="http://schemas.openxmlformats.org/markup-compatibility/2006" xmlns:a14="http://schemas.microsoft.com/office/drawing/2010/main">
        <mc:Choice Requires="a14">
          <p:sp>
            <p:nvSpPr>
              <p:cNvPr id="2" name="CuadroTexto 1"/>
              <p:cNvSpPr txBox="1"/>
              <p:nvPr/>
            </p:nvSpPr>
            <p:spPr>
              <a:xfrm>
                <a:off x="2581454" y="4613189"/>
                <a:ext cx="3692165" cy="5761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ES" b="0" i="1" smtClean="0">
                          <a:latin typeface="Cambria Math" panose="02040503050406030204" pitchFamily="18" charset="0"/>
                        </a:rPr>
                        <m:t>𝑅𝑒𝑠𝑜𝑙𝑢𝑐𝑖</m:t>
                      </m:r>
                      <m:r>
                        <a:rPr lang="es-ES" b="0" i="1" smtClean="0">
                          <a:latin typeface="Cambria Math" panose="02040503050406030204" pitchFamily="18" charset="0"/>
                        </a:rPr>
                        <m:t>ó</m:t>
                      </m:r>
                      <m:r>
                        <a:rPr lang="es-ES" b="0" i="1" smtClean="0">
                          <a:latin typeface="Cambria Math" panose="02040503050406030204" pitchFamily="18" charset="0"/>
                        </a:rPr>
                        <m:t>𝑛</m:t>
                      </m:r>
                      <m:r>
                        <a:rPr lang="es-ES" b="0" i="1" smtClean="0">
                          <a:latin typeface="Cambria Math" panose="02040503050406030204" pitchFamily="18" charset="0"/>
                        </a:rPr>
                        <m:t>=</m:t>
                      </m:r>
                      <m:f>
                        <m:fPr>
                          <m:ctrlPr>
                            <a:rPr lang="es-ES" b="0" i="1" smtClean="0">
                              <a:latin typeface="Cambria Math" panose="02040503050406030204" pitchFamily="18" charset="0"/>
                            </a:rPr>
                          </m:ctrlPr>
                        </m:fPr>
                        <m:num>
                          <m:r>
                            <a:rPr lang="es-ES" b="0" i="1" smtClean="0">
                              <a:latin typeface="Cambria Math" panose="02040503050406030204" pitchFamily="18" charset="0"/>
                            </a:rPr>
                            <m:t>70</m:t>
                          </m:r>
                        </m:num>
                        <m:den>
                          <m:sSup>
                            <m:sSupPr>
                              <m:ctrlPr>
                                <a:rPr lang="es-ES" b="0" i="1" smtClean="0">
                                  <a:latin typeface="Cambria Math" panose="02040503050406030204" pitchFamily="18" charset="0"/>
                                </a:rPr>
                              </m:ctrlPr>
                            </m:sSupPr>
                            <m:e>
                              <m:r>
                                <a:rPr lang="es-ES" b="0" i="1" smtClean="0">
                                  <a:latin typeface="Cambria Math" panose="02040503050406030204" pitchFamily="18" charset="0"/>
                                </a:rPr>
                                <m:t>2</m:t>
                              </m:r>
                            </m:e>
                            <m:sup>
                              <m:r>
                                <a:rPr lang="es-ES" b="0" i="1" smtClean="0">
                                  <a:latin typeface="Cambria Math" panose="02040503050406030204" pitchFamily="18" charset="0"/>
                                </a:rPr>
                                <m:t>𝑛</m:t>
                              </m:r>
                            </m:sup>
                          </m:sSup>
                          <m:r>
                            <a:rPr lang="es-ES" b="0" i="1" smtClean="0">
                              <a:latin typeface="Cambria Math" panose="02040503050406030204" pitchFamily="18" charset="0"/>
                            </a:rPr>
                            <m:t>−1</m:t>
                          </m:r>
                        </m:den>
                      </m:f>
                      <m:r>
                        <a:rPr lang="es-ES" b="0" i="1" smtClean="0">
                          <a:latin typeface="Cambria Math" panose="02040503050406030204" pitchFamily="18" charset="0"/>
                        </a:rPr>
                        <m:t>=0,068 º</m:t>
                      </m:r>
                      <m:r>
                        <a:rPr lang="es-ES" b="0" i="1" smtClean="0">
                          <a:latin typeface="Cambria Math" panose="02040503050406030204" pitchFamily="18" charset="0"/>
                        </a:rPr>
                        <m:t>𝐶</m:t>
                      </m:r>
                    </m:oMath>
                  </m:oMathPara>
                </a14:m>
                <a:endParaRPr lang="es-ES" dirty="0"/>
              </a:p>
            </p:txBody>
          </p:sp>
        </mc:Choice>
        <mc:Fallback xmlns="">
          <p:sp>
            <p:nvSpPr>
              <p:cNvPr id="2" name="CuadroTexto 1"/>
              <p:cNvSpPr txBox="1">
                <a:spLocks noRot="1" noChangeAspect="1" noMove="1" noResize="1" noEditPoints="1" noAdjustHandles="1" noChangeArrowheads="1" noChangeShapeType="1" noTextEdit="1"/>
              </p:cNvSpPr>
              <p:nvPr/>
            </p:nvSpPr>
            <p:spPr>
              <a:xfrm>
                <a:off x="2581454" y="4613189"/>
                <a:ext cx="3692165" cy="576183"/>
              </a:xfrm>
              <a:prstGeom prst="rect">
                <a:avLst/>
              </a:prstGeom>
              <a:blipFill>
                <a:blip r:embed="rId5"/>
                <a:stretch>
                  <a:fillRect/>
                </a:stretch>
              </a:blipFill>
            </p:spPr>
            <p:txBody>
              <a:bodyPr/>
              <a:lstStyle/>
              <a:p>
                <a:r>
                  <a:rPr lang="es-ES">
                    <a:noFill/>
                  </a:rPr>
                  <a:t> </a:t>
                </a:r>
              </a:p>
            </p:txBody>
          </p:sp>
        </mc:Fallback>
      </mc:AlternateContent>
    </p:spTree>
    <p:extLst>
      <p:ext uri="{BB962C8B-B14F-4D97-AF65-F5344CB8AC3E}">
        <p14:creationId xmlns:p14="http://schemas.microsoft.com/office/powerpoint/2010/main" val="120465761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1 Título"/>
          <p:cNvSpPr>
            <a:spLocks noGrp="1"/>
          </p:cNvSpPr>
          <p:nvPr>
            <p:ph type="title"/>
          </p:nvPr>
        </p:nvSpPr>
        <p:spPr/>
        <p:txBody>
          <a:bodyPr/>
          <a:lstStyle/>
          <a:p>
            <a:r>
              <a:rPr lang="es-ES_tradnl" altLang="es-ES" dirty="0" smtClean="0"/>
              <a:t>4. </a:t>
            </a:r>
            <a:r>
              <a:rPr lang="en-US" altLang="es-ES" dirty="0" err="1" smtClean="0"/>
              <a:t>Rercursos</a:t>
            </a:r>
            <a:r>
              <a:rPr lang="en-US" altLang="es-ES" dirty="0" smtClean="0"/>
              <a:t> Hardware</a:t>
            </a:r>
            <a:endParaRPr lang="es-ES_tradnl" altLang="es-ES" dirty="0" smtClean="0"/>
          </a:p>
        </p:txBody>
      </p:sp>
      <p:sp>
        <p:nvSpPr>
          <p:cNvPr id="5123" name="2 Marcador de contenido"/>
          <p:cNvSpPr>
            <a:spLocks noGrp="1"/>
          </p:cNvSpPr>
          <p:nvPr>
            <p:ph idx="1"/>
          </p:nvPr>
        </p:nvSpPr>
        <p:spPr>
          <a:xfrm>
            <a:off x="320589" y="1778772"/>
            <a:ext cx="8666892" cy="4375150"/>
          </a:xfrm>
        </p:spPr>
        <p:txBody>
          <a:bodyPr/>
          <a:lstStyle/>
          <a:p>
            <a:pPr>
              <a:defRPr/>
            </a:pPr>
            <a:r>
              <a:rPr lang="es-ES" altLang="es-ES" sz="2200" dirty="0" smtClean="0"/>
              <a:t>Las salidas analógicas cumplen la misión opuesta. Partiendo de un código de </a:t>
            </a:r>
            <a:r>
              <a:rPr lang="es-ES" altLang="es-ES" sz="2200" i="1" dirty="0" smtClean="0"/>
              <a:t>n</a:t>
            </a:r>
            <a:r>
              <a:rPr lang="es-ES" altLang="es-ES" sz="2200" dirty="0" smtClean="0"/>
              <a:t> bits generado en el interior de </a:t>
            </a:r>
            <a:r>
              <a:rPr lang="es-ES" altLang="es-ES" sz="2200" dirty="0" err="1" smtClean="0"/>
              <a:t>Arduino</a:t>
            </a:r>
            <a:r>
              <a:rPr lang="es-ES" altLang="es-ES" sz="2200" dirty="0" smtClean="0"/>
              <a:t>, un convertidor D/A genera una tensión analógica en un pin de salida</a:t>
            </a:r>
          </a:p>
          <a:p>
            <a:pPr>
              <a:defRPr/>
            </a:pPr>
            <a:r>
              <a:rPr lang="es-ES" altLang="es-ES" sz="2200" dirty="0" smtClean="0"/>
              <a:t>No todas las placas </a:t>
            </a:r>
            <a:r>
              <a:rPr lang="es-ES" altLang="es-ES" sz="2200" dirty="0" err="1" smtClean="0"/>
              <a:t>Arduino</a:t>
            </a:r>
            <a:r>
              <a:rPr lang="es-ES" altLang="es-ES" sz="2200" dirty="0" smtClean="0"/>
              <a:t> poseen salidas analógicas, de hecho no es lo normal</a:t>
            </a:r>
          </a:p>
          <a:p>
            <a:pPr>
              <a:defRPr/>
            </a:pPr>
            <a:r>
              <a:rPr lang="es-ES" altLang="es-ES" sz="2200" dirty="0" smtClean="0"/>
              <a:t>En cuanto a rango y resolución, todo lo dicho para las entradas es de aplicación para las salidas</a:t>
            </a:r>
          </a:p>
          <a:p>
            <a:pPr>
              <a:defRPr/>
            </a:pPr>
            <a:r>
              <a:rPr lang="es-ES" altLang="es-ES" sz="2200" dirty="0" smtClean="0"/>
              <a:t>En algunas aplicaciones puede ser necesario considerar la velocidad de muestreo: tiempo necesario para que el convertidor realice la conversión. No es inmediato. Más lenta la conversión D/A</a:t>
            </a:r>
          </a:p>
          <a:p>
            <a:pPr>
              <a:defRPr/>
            </a:pPr>
            <a:endParaRPr lang="es-ES" altLang="es-ES" sz="2200" dirty="0"/>
          </a:p>
          <a:p>
            <a:pPr marL="0" indent="0">
              <a:buNone/>
              <a:defRPr/>
            </a:pPr>
            <a:endParaRPr lang="es-ES_tradnl" altLang="es-ES" sz="2200" dirty="0" smtClean="0"/>
          </a:p>
        </p:txBody>
      </p:sp>
      <p:sp>
        <p:nvSpPr>
          <p:cNvPr id="6" name="Text Box 4"/>
          <p:cNvSpPr txBox="1">
            <a:spLocks noChangeArrowheads="1"/>
          </p:cNvSpPr>
          <p:nvPr/>
        </p:nvSpPr>
        <p:spPr bwMode="auto">
          <a:xfrm>
            <a:off x="250825" y="908050"/>
            <a:ext cx="83534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rgbClr val="002AB0"/>
                </a:solidFill>
                <a:latin typeface="Tahoma" panose="020B0604030504040204" pitchFamily="34" charset="0"/>
              </a:defRPr>
            </a:lvl1pPr>
            <a:lvl2pPr marL="742950" indent="-285750">
              <a:defRPr sz="2000">
                <a:solidFill>
                  <a:srgbClr val="002AB0"/>
                </a:solidFill>
                <a:latin typeface="Tahoma" panose="020B0604030504040204" pitchFamily="34" charset="0"/>
              </a:defRPr>
            </a:lvl2pPr>
            <a:lvl3pPr marL="1143000" indent="-228600">
              <a:defRPr sz="2000">
                <a:solidFill>
                  <a:srgbClr val="002AB0"/>
                </a:solidFill>
                <a:latin typeface="Tahoma" panose="020B0604030504040204" pitchFamily="34" charset="0"/>
              </a:defRPr>
            </a:lvl3pPr>
            <a:lvl4pPr marL="1600200" indent="-228600">
              <a:defRPr sz="2000">
                <a:solidFill>
                  <a:srgbClr val="002AB0"/>
                </a:solidFill>
                <a:latin typeface="Tahoma" panose="020B0604030504040204" pitchFamily="34" charset="0"/>
              </a:defRPr>
            </a:lvl4pPr>
            <a:lvl5pPr marL="2057400" indent="-228600">
              <a:defRPr sz="2000">
                <a:solidFill>
                  <a:srgbClr val="002AB0"/>
                </a:solidFill>
                <a:latin typeface="Tahoma" panose="020B0604030504040204" pitchFamily="34" charset="0"/>
              </a:defRPr>
            </a:lvl5pPr>
            <a:lvl6pPr marL="2514600" indent="-228600" eaLnBrk="0" fontAlgn="base" hangingPunct="0">
              <a:spcBef>
                <a:spcPct val="0"/>
              </a:spcBef>
              <a:spcAft>
                <a:spcPct val="0"/>
              </a:spcAft>
              <a:defRPr sz="2000">
                <a:solidFill>
                  <a:srgbClr val="002AB0"/>
                </a:solidFill>
                <a:latin typeface="Tahoma" panose="020B0604030504040204" pitchFamily="34" charset="0"/>
              </a:defRPr>
            </a:lvl6pPr>
            <a:lvl7pPr marL="2971800" indent="-228600" eaLnBrk="0" fontAlgn="base" hangingPunct="0">
              <a:spcBef>
                <a:spcPct val="0"/>
              </a:spcBef>
              <a:spcAft>
                <a:spcPct val="0"/>
              </a:spcAft>
              <a:defRPr sz="2000">
                <a:solidFill>
                  <a:srgbClr val="002AB0"/>
                </a:solidFill>
                <a:latin typeface="Tahoma" panose="020B0604030504040204" pitchFamily="34" charset="0"/>
              </a:defRPr>
            </a:lvl7pPr>
            <a:lvl8pPr marL="3429000" indent="-228600" eaLnBrk="0" fontAlgn="base" hangingPunct="0">
              <a:spcBef>
                <a:spcPct val="0"/>
              </a:spcBef>
              <a:spcAft>
                <a:spcPct val="0"/>
              </a:spcAft>
              <a:defRPr sz="2000">
                <a:solidFill>
                  <a:srgbClr val="002AB0"/>
                </a:solidFill>
                <a:latin typeface="Tahoma" panose="020B0604030504040204" pitchFamily="34" charset="0"/>
              </a:defRPr>
            </a:lvl8pPr>
            <a:lvl9pPr marL="3886200" indent="-228600" eaLnBrk="0" fontAlgn="base" hangingPunct="0">
              <a:spcBef>
                <a:spcPct val="0"/>
              </a:spcBef>
              <a:spcAft>
                <a:spcPct val="0"/>
              </a:spcAft>
              <a:defRPr sz="2000">
                <a:solidFill>
                  <a:srgbClr val="002AB0"/>
                </a:solidFill>
                <a:latin typeface="Tahoma" panose="020B0604030504040204" pitchFamily="34" charset="0"/>
              </a:defRPr>
            </a:lvl9pPr>
          </a:lstStyle>
          <a:p>
            <a:pPr eaLnBrk="1" hangingPunct="1">
              <a:spcBef>
                <a:spcPct val="50000"/>
              </a:spcBef>
            </a:pPr>
            <a:r>
              <a:rPr lang="en-US" altLang="es-ES" sz="2400" b="1" dirty="0" smtClean="0">
                <a:solidFill>
                  <a:schemeClr val="accent2"/>
                </a:solidFill>
                <a:latin typeface="Arial" panose="020B0604020202020204" pitchFamily="34" charset="0"/>
              </a:rPr>
              <a:t>Entradas/</a:t>
            </a:r>
            <a:r>
              <a:rPr lang="en-US" altLang="es-ES" sz="2400" b="1" dirty="0" err="1" smtClean="0">
                <a:solidFill>
                  <a:schemeClr val="accent2"/>
                </a:solidFill>
                <a:latin typeface="Arial" panose="020B0604020202020204" pitchFamily="34" charset="0"/>
              </a:rPr>
              <a:t>salidas</a:t>
            </a:r>
            <a:r>
              <a:rPr lang="en-US" altLang="es-ES" sz="2400" b="1" dirty="0" smtClean="0">
                <a:solidFill>
                  <a:schemeClr val="accent2"/>
                </a:solidFill>
                <a:latin typeface="Arial" panose="020B0604020202020204" pitchFamily="34" charset="0"/>
              </a:rPr>
              <a:t> </a:t>
            </a:r>
            <a:r>
              <a:rPr lang="en-US" altLang="es-ES" sz="2400" b="1" dirty="0" err="1" smtClean="0">
                <a:solidFill>
                  <a:schemeClr val="accent2"/>
                </a:solidFill>
                <a:latin typeface="Arial" panose="020B0604020202020204" pitchFamily="34" charset="0"/>
              </a:rPr>
              <a:t>analógicas</a:t>
            </a:r>
            <a:endParaRPr lang="en-US" altLang="es-ES" sz="2400" b="1" dirty="0">
              <a:solidFill>
                <a:schemeClr val="accent2"/>
              </a:solidFill>
              <a:latin typeface="Arial" panose="020B0604020202020204" pitchFamily="34" charset="0"/>
            </a:endParaRPr>
          </a:p>
        </p:txBody>
      </p:sp>
    </p:spTree>
    <p:extLst>
      <p:ext uri="{BB962C8B-B14F-4D97-AF65-F5344CB8AC3E}">
        <p14:creationId xmlns:p14="http://schemas.microsoft.com/office/powerpoint/2010/main" val="309087607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1 Título"/>
          <p:cNvSpPr>
            <a:spLocks noGrp="1"/>
          </p:cNvSpPr>
          <p:nvPr>
            <p:ph type="title"/>
          </p:nvPr>
        </p:nvSpPr>
        <p:spPr/>
        <p:txBody>
          <a:bodyPr/>
          <a:lstStyle/>
          <a:p>
            <a:r>
              <a:rPr lang="es-ES_tradnl" altLang="es-ES" dirty="0" smtClean="0"/>
              <a:t>4. </a:t>
            </a:r>
            <a:r>
              <a:rPr lang="en-US" altLang="es-ES" dirty="0" err="1" smtClean="0"/>
              <a:t>Rercursos</a:t>
            </a:r>
            <a:r>
              <a:rPr lang="en-US" altLang="es-ES" dirty="0" smtClean="0"/>
              <a:t> Hardware</a:t>
            </a:r>
            <a:endParaRPr lang="es-ES_tradnl" altLang="es-ES" dirty="0" smtClean="0"/>
          </a:p>
        </p:txBody>
      </p:sp>
      <p:sp>
        <p:nvSpPr>
          <p:cNvPr id="5123" name="2 Marcador de contenido"/>
          <p:cNvSpPr>
            <a:spLocks noGrp="1"/>
          </p:cNvSpPr>
          <p:nvPr>
            <p:ph idx="1"/>
          </p:nvPr>
        </p:nvSpPr>
        <p:spPr>
          <a:xfrm>
            <a:off x="320589" y="1605778"/>
            <a:ext cx="8666892" cy="4375150"/>
          </a:xfrm>
        </p:spPr>
        <p:txBody>
          <a:bodyPr/>
          <a:lstStyle/>
          <a:p>
            <a:pPr>
              <a:defRPr/>
            </a:pPr>
            <a:r>
              <a:rPr lang="es-ES" altLang="es-ES" sz="2200" dirty="0" smtClean="0"/>
              <a:t>Fundamentalmente, </a:t>
            </a:r>
            <a:r>
              <a:rPr lang="es-ES" altLang="es-ES" sz="2200" dirty="0" err="1" smtClean="0"/>
              <a:t>Arduino</a:t>
            </a:r>
            <a:r>
              <a:rPr lang="es-ES" altLang="es-ES" sz="2200" dirty="0" smtClean="0"/>
              <a:t> resuelve las comunicaciones mediante tres tipos de interfaces:</a:t>
            </a:r>
          </a:p>
          <a:p>
            <a:pPr lvl="1" algn="just">
              <a:defRPr/>
            </a:pPr>
            <a:r>
              <a:rPr lang="es-ES" altLang="es-ES" sz="1800" dirty="0"/>
              <a:t>UART: </a:t>
            </a:r>
            <a:r>
              <a:rPr lang="es-ES" altLang="es-ES" sz="1800" i="1" dirty="0"/>
              <a:t>Universal </a:t>
            </a:r>
            <a:r>
              <a:rPr lang="es-ES" altLang="es-ES" sz="1800" i="1" dirty="0" err="1"/>
              <a:t>Asynchronous</a:t>
            </a:r>
            <a:r>
              <a:rPr lang="es-ES" altLang="es-ES" sz="1800" i="1" dirty="0"/>
              <a:t> </a:t>
            </a:r>
            <a:r>
              <a:rPr lang="es-ES" altLang="es-ES" sz="1800" i="1" dirty="0" smtClean="0"/>
              <a:t>Receiver-</a:t>
            </a:r>
            <a:r>
              <a:rPr lang="es-ES" altLang="es-ES" sz="1800" i="1" dirty="0" err="1" smtClean="0"/>
              <a:t>Transmitter</a:t>
            </a:r>
            <a:r>
              <a:rPr lang="es-ES" altLang="es-ES" sz="1800" dirty="0" smtClean="0"/>
              <a:t>. Es un protocolo serie universal y muy extendido. Es la base de buses como el USB</a:t>
            </a:r>
          </a:p>
          <a:p>
            <a:pPr lvl="1" algn="just">
              <a:defRPr/>
            </a:pPr>
            <a:r>
              <a:rPr lang="es-ES" altLang="es-ES" sz="1800" dirty="0" smtClean="0"/>
              <a:t>I2C: Es un protocolo de comunicaciones de dos hilos pensado para la comunicación de elementos de baja velocidad. Muy popular para la conexión de sensores y módulos como pantallas y similares</a:t>
            </a:r>
          </a:p>
          <a:p>
            <a:pPr lvl="1" algn="just">
              <a:defRPr/>
            </a:pPr>
            <a:r>
              <a:rPr lang="es-ES" altLang="es-ES" sz="1800" dirty="0" smtClean="0"/>
              <a:t>SPI: </a:t>
            </a:r>
            <a:r>
              <a:rPr lang="es-ES" altLang="es-ES" sz="1800" i="1" dirty="0" smtClean="0"/>
              <a:t>Serial </a:t>
            </a:r>
            <a:r>
              <a:rPr lang="es-ES" altLang="es-ES" sz="1800" i="1" dirty="0" err="1" smtClean="0"/>
              <a:t>Peripheral</a:t>
            </a:r>
            <a:r>
              <a:rPr lang="es-ES" altLang="es-ES" sz="1800" i="1" dirty="0" smtClean="0"/>
              <a:t> Interface</a:t>
            </a:r>
            <a:r>
              <a:rPr lang="es-ES" altLang="es-ES" sz="1800" dirty="0" smtClean="0"/>
              <a:t>. Es un protocolo de comunicaciones diseñado para que los </a:t>
            </a:r>
            <a:r>
              <a:rPr lang="el-GR" altLang="es-ES" sz="1800" dirty="0" smtClean="0"/>
              <a:t>μ</a:t>
            </a:r>
            <a:r>
              <a:rPr lang="es-ES" altLang="es-ES" sz="1800" dirty="0" smtClean="0"/>
              <a:t>procesadores se comuniquen entre sí</a:t>
            </a:r>
          </a:p>
          <a:p>
            <a:pPr lvl="1" algn="just">
              <a:defRPr/>
            </a:pPr>
            <a:endParaRPr lang="es-ES" altLang="es-ES" sz="1800" dirty="0"/>
          </a:p>
          <a:p>
            <a:pPr>
              <a:defRPr/>
            </a:pPr>
            <a:r>
              <a:rPr lang="es-ES" altLang="es-ES" sz="2200" dirty="0" smtClean="0"/>
              <a:t>Todas las placas </a:t>
            </a:r>
            <a:r>
              <a:rPr lang="es-ES" altLang="es-ES" sz="2200" dirty="0" err="1" smtClean="0"/>
              <a:t>Arduino</a:t>
            </a:r>
            <a:r>
              <a:rPr lang="es-ES" altLang="es-ES" sz="2200" dirty="0" smtClean="0"/>
              <a:t> cuentan con los tres tipos de buses, aunque varía el número de ellos con el que cuentan</a:t>
            </a:r>
          </a:p>
          <a:p>
            <a:pPr>
              <a:defRPr/>
            </a:pPr>
            <a:r>
              <a:rPr lang="es-ES" altLang="es-ES" sz="2200" dirty="0" smtClean="0"/>
              <a:t>Al menos una UART es accesible mediante el conector USB de la placa</a:t>
            </a:r>
          </a:p>
          <a:p>
            <a:pPr>
              <a:defRPr/>
            </a:pPr>
            <a:endParaRPr lang="es-ES" altLang="es-ES" sz="2200" dirty="0"/>
          </a:p>
          <a:p>
            <a:pPr marL="0" indent="0">
              <a:buNone/>
              <a:defRPr/>
            </a:pPr>
            <a:endParaRPr lang="es-ES_tradnl" altLang="es-ES" sz="2200" dirty="0" smtClean="0"/>
          </a:p>
        </p:txBody>
      </p:sp>
      <p:sp>
        <p:nvSpPr>
          <p:cNvPr id="6" name="Text Box 4"/>
          <p:cNvSpPr txBox="1">
            <a:spLocks noChangeArrowheads="1"/>
          </p:cNvSpPr>
          <p:nvPr/>
        </p:nvSpPr>
        <p:spPr bwMode="auto">
          <a:xfrm>
            <a:off x="250825" y="908050"/>
            <a:ext cx="83534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rgbClr val="002AB0"/>
                </a:solidFill>
                <a:latin typeface="Tahoma" panose="020B0604030504040204" pitchFamily="34" charset="0"/>
              </a:defRPr>
            </a:lvl1pPr>
            <a:lvl2pPr marL="742950" indent="-285750">
              <a:defRPr sz="2000">
                <a:solidFill>
                  <a:srgbClr val="002AB0"/>
                </a:solidFill>
                <a:latin typeface="Tahoma" panose="020B0604030504040204" pitchFamily="34" charset="0"/>
              </a:defRPr>
            </a:lvl2pPr>
            <a:lvl3pPr marL="1143000" indent="-228600">
              <a:defRPr sz="2000">
                <a:solidFill>
                  <a:srgbClr val="002AB0"/>
                </a:solidFill>
                <a:latin typeface="Tahoma" panose="020B0604030504040204" pitchFamily="34" charset="0"/>
              </a:defRPr>
            </a:lvl3pPr>
            <a:lvl4pPr marL="1600200" indent="-228600">
              <a:defRPr sz="2000">
                <a:solidFill>
                  <a:srgbClr val="002AB0"/>
                </a:solidFill>
                <a:latin typeface="Tahoma" panose="020B0604030504040204" pitchFamily="34" charset="0"/>
              </a:defRPr>
            </a:lvl4pPr>
            <a:lvl5pPr marL="2057400" indent="-228600">
              <a:defRPr sz="2000">
                <a:solidFill>
                  <a:srgbClr val="002AB0"/>
                </a:solidFill>
                <a:latin typeface="Tahoma" panose="020B0604030504040204" pitchFamily="34" charset="0"/>
              </a:defRPr>
            </a:lvl5pPr>
            <a:lvl6pPr marL="2514600" indent="-228600" eaLnBrk="0" fontAlgn="base" hangingPunct="0">
              <a:spcBef>
                <a:spcPct val="0"/>
              </a:spcBef>
              <a:spcAft>
                <a:spcPct val="0"/>
              </a:spcAft>
              <a:defRPr sz="2000">
                <a:solidFill>
                  <a:srgbClr val="002AB0"/>
                </a:solidFill>
                <a:latin typeface="Tahoma" panose="020B0604030504040204" pitchFamily="34" charset="0"/>
              </a:defRPr>
            </a:lvl6pPr>
            <a:lvl7pPr marL="2971800" indent="-228600" eaLnBrk="0" fontAlgn="base" hangingPunct="0">
              <a:spcBef>
                <a:spcPct val="0"/>
              </a:spcBef>
              <a:spcAft>
                <a:spcPct val="0"/>
              </a:spcAft>
              <a:defRPr sz="2000">
                <a:solidFill>
                  <a:srgbClr val="002AB0"/>
                </a:solidFill>
                <a:latin typeface="Tahoma" panose="020B0604030504040204" pitchFamily="34" charset="0"/>
              </a:defRPr>
            </a:lvl7pPr>
            <a:lvl8pPr marL="3429000" indent="-228600" eaLnBrk="0" fontAlgn="base" hangingPunct="0">
              <a:spcBef>
                <a:spcPct val="0"/>
              </a:spcBef>
              <a:spcAft>
                <a:spcPct val="0"/>
              </a:spcAft>
              <a:defRPr sz="2000">
                <a:solidFill>
                  <a:srgbClr val="002AB0"/>
                </a:solidFill>
                <a:latin typeface="Tahoma" panose="020B0604030504040204" pitchFamily="34" charset="0"/>
              </a:defRPr>
            </a:lvl8pPr>
            <a:lvl9pPr marL="3886200" indent="-228600" eaLnBrk="0" fontAlgn="base" hangingPunct="0">
              <a:spcBef>
                <a:spcPct val="0"/>
              </a:spcBef>
              <a:spcAft>
                <a:spcPct val="0"/>
              </a:spcAft>
              <a:defRPr sz="2000">
                <a:solidFill>
                  <a:srgbClr val="002AB0"/>
                </a:solidFill>
                <a:latin typeface="Tahoma" panose="020B0604030504040204" pitchFamily="34" charset="0"/>
              </a:defRPr>
            </a:lvl9pPr>
          </a:lstStyle>
          <a:p>
            <a:pPr eaLnBrk="1" hangingPunct="1">
              <a:spcBef>
                <a:spcPct val="50000"/>
              </a:spcBef>
            </a:pPr>
            <a:r>
              <a:rPr lang="en-US" altLang="es-ES" sz="2400" b="1" dirty="0" err="1" smtClean="0">
                <a:solidFill>
                  <a:schemeClr val="accent2"/>
                </a:solidFill>
                <a:latin typeface="Arial" panose="020B0604020202020204" pitchFamily="34" charset="0"/>
              </a:rPr>
              <a:t>Puertos</a:t>
            </a:r>
            <a:r>
              <a:rPr lang="en-US" altLang="es-ES" sz="2400" b="1" dirty="0" smtClean="0">
                <a:solidFill>
                  <a:schemeClr val="accent2"/>
                </a:solidFill>
                <a:latin typeface="Arial" panose="020B0604020202020204" pitchFamily="34" charset="0"/>
              </a:rPr>
              <a:t> de </a:t>
            </a:r>
            <a:r>
              <a:rPr lang="en-US" altLang="es-ES" sz="2400" b="1" dirty="0" err="1" smtClean="0">
                <a:solidFill>
                  <a:schemeClr val="accent2"/>
                </a:solidFill>
                <a:latin typeface="Arial" panose="020B0604020202020204" pitchFamily="34" charset="0"/>
              </a:rPr>
              <a:t>comunicaciones</a:t>
            </a:r>
            <a:endParaRPr lang="en-US" altLang="es-ES" sz="2400" b="1" dirty="0">
              <a:solidFill>
                <a:schemeClr val="accent2"/>
              </a:solidFill>
              <a:latin typeface="Arial" panose="020B0604020202020204" pitchFamily="34" charset="0"/>
            </a:endParaRPr>
          </a:p>
        </p:txBody>
      </p:sp>
    </p:spTree>
    <p:extLst>
      <p:ext uri="{BB962C8B-B14F-4D97-AF65-F5344CB8AC3E}">
        <p14:creationId xmlns:p14="http://schemas.microsoft.com/office/powerpoint/2010/main" val="486311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1 Título"/>
          <p:cNvSpPr>
            <a:spLocks noGrp="1"/>
          </p:cNvSpPr>
          <p:nvPr>
            <p:ph type="title"/>
          </p:nvPr>
        </p:nvSpPr>
        <p:spPr/>
        <p:txBody>
          <a:bodyPr/>
          <a:lstStyle/>
          <a:p>
            <a:r>
              <a:rPr lang="es-ES_tradnl" altLang="es-ES" dirty="0" smtClean="0"/>
              <a:t>4. </a:t>
            </a:r>
            <a:r>
              <a:rPr lang="en-US" altLang="es-ES" dirty="0" err="1" smtClean="0"/>
              <a:t>Rercursos</a:t>
            </a:r>
            <a:r>
              <a:rPr lang="en-US" altLang="es-ES" dirty="0" smtClean="0"/>
              <a:t> Hardware</a:t>
            </a:r>
            <a:endParaRPr lang="es-ES_tradnl" altLang="es-ES" dirty="0" smtClean="0"/>
          </a:p>
        </p:txBody>
      </p:sp>
      <p:sp>
        <p:nvSpPr>
          <p:cNvPr id="5123" name="2 Marcador de contenido"/>
          <p:cNvSpPr>
            <a:spLocks noGrp="1"/>
          </p:cNvSpPr>
          <p:nvPr>
            <p:ph idx="1"/>
          </p:nvPr>
        </p:nvSpPr>
        <p:spPr>
          <a:xfrm>
            <a:off x="320589" y="1436687"/>
            <a:ext cx="8666892" cy="4375150"/>
          </a:xfrm>
        </p:spPr>
        <p:txBody>
          <a:bodyPr/>
          <a:lstStyle/>
          <a:p>
            <a:pPr>
              <a:defRPr/>
            </a:pPr>
            <a:r>
              <a:rPr lang="es-ES" altLang="es-ES" sz="2200" dirty="0" smtClean="0"/>
              <a:t>La memoria es fundamental en cualquier computador. </a:t>
            </a:r>
            <a:r>
              <a:rPr lang="es-ES" altLang="es-ES" sz="2200" dirty="0" err="1" smtClean="0"/>
              <a:t>Arduino</a:t>
            </a:r>
            <a:r>
              <a:rPr lang="es-ES" altLang="es-ES" sz="2200" dirty="0" smtClean="0"/>
              <a:t> usa tres tipos de memoria:</a:t>
            </a:r>
          </a:p>
          <a:p>
            <a:pPr>
              <a:defRPr/>
            </a:pPr>
            <a:endParaRPr lang="es-ES" altLang="es-ES" sz="2200" dirty="0" smtClean="0"/>
          </a:p>
          <a:p>
            <a:pPr lvl="1" algn="just">
              <a:defRPr/>
            </a:pPr>
            <a:r>
              <a:rPr lang="es-ES" altLang="es-ES" sz="1800" b="1" dirty="0" smtClean="0"/>
              <a:t>Flash.</a:t>
            </a:r>
            <a:r>
              <a:rPr lang="es-ES" altLang="es-ES" sz="1800" dirty="0" smtClean="0"/>
              <a:t> Es una memoria no volátil con un tiempo de acceso relativamente corto y que se maneja por lotes. Se emplea para el almacenamiento de los programas, tanto para el sistema operativo (</a:t>
            </a:r>
            <a:r>
              <a:rPr lang="es-ES" altLang="es-ES" sz="1800" i="1" dirty="0" err="1" smtClean="0"/>
              <a:t>Bootloader</a:t>
            </a:r>
            <a:r>
              <a:rPr lang="es-ES" altLang="es-ES" sz="1800" dirty="0" smtClean="0"/>
              <a:t>) como el programa definido por el usuario</a:t>
            </a:r>
          </a:p>
          <a:p>
            <a:pPr lvl="1" algn="just">
              <a:defRPr/>
            </a:pPr>
            <a:r>
              <a:rPr lang="es-ES" altLang="es-ES" sz="1800" b="1" dirty="0" smtClean="0"/>
              <a:t>SRAM.</a:t>
            </a:r>
            <a:r>
              <a:rPr lang="es-ES" altLang="es-ES" sz="1800" dirty="0" smtClean="0"/>
              <a:t> Es la memoria temporal. Volátil y de acceso muy rápido</a:t>
            </a:r>
          </a:p>
          <a:p>
            <a:pPr lvl="1" algn="just">
              <a:defRPr/>
            </a:pPr>
            <a:r>
              <a:rPr lang="es-ES" altLang="es-ES" sz="1800" b="1" dirty="0" smtClean="0"/>
              <a:t>EEPROM.</a:t>
            </a:r>
            <a:r>
              <a:rPr lang="es-ES" altLang="es-ES" sz="1800" dirty="0" smtClean="0"/>
              <a:t> Es una memoria no volátil que se grava y se borra eléctricamente. El tiempo de escritura es lento y los ciclos de escritura limitados. Pueden ser empleado para guardar datos que no deben perderse al desconectar la placa (por ejemplo, datos de configuración)</a:t>
            </a:r>
          </a:p>
          <a:p>
            <a:pPr lvl="1" algn="just">
              <a:defRPr/>
            </a:pPr>
            <a:endParaRPr lang="es-ES" altLang="es-ES" sz="1800" dirty="0"/>
          </a:p>
          <a:p>
            <a:pPr>
              <a:defRPr/>
            </a:pPr>
            <a:r>
              <a:rPr lang="es-ES" altLang="es-ES" sz="2200" dirty="0" smtClean="0"/>
              <a:t>La cantidad de memoria es minúscula para lo que estamos acostumbrados</a:t>
            </a:r>
            <a:endParaRPr lang="es-ES" altLang="es-ES" sz="2200" dirty="0"/>
          </a:p>
          <a:p>
            <a:pPr>
              <a:defRPr/>
            </a:pPr>
            <a:endParaRPr lang="es-ES" altLang="es-ES" sz="2200" dirty="0"/>
          </a:p>
          <a:p>
            <a:pPr marL="0" indent="0">
              <a:buNone/>
              <a:defRPr/>
            </a:pPr>
            <a:endParaRPr lang="es-ES_tradnl" altLang="es-ES" sz="2200" dirty="0" smtClean="0"/>
          </a:p>
        </p:txBody>
      </p:sp>
      <p:sp>
        <p:nvSpPr>
          <p:cNvPr id="6" name="Text Box 4"/>
          <p:cNvSpPr txBox="1">
            <a:spLocks noChangeArrowheads="1"/>
          </p:cNvSpPr>
          <p:nvPr/>
        </p:nvSpPr>
        <p:spPr bwMode="auto">
          <a:xfrm>
            <a:off x="250825" y="908050"/>
            <a:ext cx="83534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rgbClr val="002AB0"/>
                </a:solidFill>
                <a:latin typeface="Tahoma" panose="020B0604030504040204" pitchFamily="34" charset="0"/>
              </a:defRPr>
            </a:lvl1pPr>
            <a:lvl2pPr marL="742950" indent="-285750">
              <a:defRPr sz="2000">
                <a:solidFill>
                  <a:srgbClr val="002AB0"/>
                </a:solidFill>
                <a:latin typeface="Tahoma" panose="020B0604030504040204" pitchFamily="34" charset="0"/>
              </a:defRPr>
            </a:lvl2pPr>
            <a:lvl3pPr marL="1143000" indent="-228600">
              <a:defRPr sz="2000">
                <a:solidFill>
                  <a:srgbClr val="002AB0"/>
                </a:solidFill>
                <a:latin typeface="Tahoma" panose="020B0604030504040204" pitchFamily="34" charset="0"/>
              </a:defRPr>
            </a:lvl3pPr>
            <a:lvl4pPr marL="1600200" indent="-228600">
              <a:defRPr sz="2000">
                <a:solidFill>
                  <a:srgbClr val="002AB0"/>
                </a:solidFill>
                <a:latin typeface="Tahoma" panose="020B0604030504040204" pitchFamily="34" charset="0"/>
              </a:defRPr>
            </a:lvl4pPr>
            <a:lvl5pPr marL="2057400" indent="-228600">
              <a:defRPr sz="2000">
                <a:solidFill>
                  <a:srgbClr val="002AB0"/>
                </a:solidFill>
                <a:latin typeface="Tahoma" panose="020B0604030504040204" pitchFamily="34" charset="0"/>
              </a:defRPr>
            </a:lvl5pPr>
            <a:lvl6pPr marL="2514600" indent="-228600" eaLnBrk="0" fontAlgn="base" hangingPunct="0">
              <a:spcBef>
                <a:spcPct val="0"/>
              </a:spcBef>
              <a:spcAft>
                <a:spcPct val="0"/>
              </a:spcAft>
              <a:defRPr sz="2000">
                <a:solidFill>
                  <a:srgbClr val="002AB0"/>
                </a:solidFill>
                <a:latin typeface="Tahoma" panose="020B0604030504040204" pitchFamily="34" charset="0"/>
              </a:defRPr>
            </a:lvl6pPr>
            <a:lvl7pPr marL="2971800" indent="-228600" eaLnBrk="0" fontAlgn="base" hangingPunct="0">
              <a:spcBef>
                <a:spcPct val="0"/>
              </a:spcBef>
              <a:spcAft>
                <a:spcPct val="0"/>
              </a:spcAft>
              <a:defRPr sz="2000">
                <a:solidFill>
                  <a:srgbClr val="002AB0"/>
                </a:solidFill>
                <a:latin typeface="Tahoma" panose="020B0604030504040204" pitchFamily="34" charset="0"/>
              </a:defRPr>
            </a:lvl7pPr>
            <a:lvl8pPr marL="3429000" indent="-228600" eaLnBrk="0" fontAlgn="base" hangingPunct="0">
              <a:spcBef>
                <a:spcPct val="0"/>
              </a:spcBef>
              <a:spcAft>
                <a:spcPct val="0"/>
              </a:spcAft>
              <a:defRPr sz="2000">
                <a:solidFill>
                  <a:srgbClr val="002AB0"/>
                </a:solidFill>
                <a:latin typeface="Tahoma" panose="020B0604030504040204" pitchFamily="34" charset="0"/>
              </a:defRPr>
            </a:lvl8pPr>
            <a:lvl9pPr marL="3886200" indent="-228600" eaLnBrk="0" fontAlgn="base" hangingPunct="0">
              <a:spcBef>
                <a:spcPct val="0"/>
              </a:spcBef>
              <a:spcAft>
                <a:spcPct val="0"/>
              </a:spcAft>
              <a:defRPr sz="2000">
                <a:solidFill>
                  <a:srgbClr val="002AB0"/>
                </a:solidFill>
                <a:latin typeface="Tahoma" panose="020B0604030504040204" pitchFamily="34" charset="0"/>
              </a:defRPr>
            </a:lvl9pPr>
          </a:lstStyle>
          <a:p>
            <a:pPr eaLnBrk="1" hangingPunct="1">
              <a:spcBef>
                <a:spcPct val="50000"/>
              </a:spcBef>
            </a:pPr>
            <a:r>
              <a:rPr lang="en-US" altLang="es-ES" sz="2400" b="1" dirty="0" err="1" smtClean="0">
                <a:solidFill>
                  <a:schemeClr val="accent2"/>
                </a:solidFill>
                <a:latin typeface="Arial" panose="020B0604020202020204" pitchFamily="34" charset="0"/>
              </a:rPr>
              <a:t>Memoria</a:t>
            </a:r>
            <a:endParaRPr lang="en-US" altLang="es-ES" sz="2400" b="1" dirty="0">
              <a:solidFill>
                <a:schemeClr val="accent2"/>
              </a:solidFill>
              <a:latin typeface="Arial" panose="020B0604020202020204" pitchFamily="34" charset="0"/>
            </a:endParaRPr>
          </a:p>
        </p:txBody>
      </p:sp>
    </p:spTree>
    <p:extLst>
      <p:ext uri="{BB962C8B-B14F-4D97-AF65-F5344CB8AC3E}">
        <p14:creationId xmlns:p14="http://schemas.microsoft.com/office/powerpoint/2010/main" val="223861000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eaLnBrk="1" hangingPunct="1"/>
            <a:r>
              <a:rPr lang="es-ES" altLang="es-ES" smtClean="0"/>
              <a:t>Índice</a:t>
            </a:r>
          </a:p>
        </p:txBody>
      </p:sp>
      <p:sp>
        <p:nvSpPr>
          <p:cNvPr id="8195" name="Rectangle 3"/>
          <p:cNvSpPr>
            <a:spLocks noGrp="1" noChangeArrowheads="1"/>
          </p:cNvSpPr>
          <p:nvPr>
            <p:ph idx="1"/>
          </p:nvPr>
        </p:nvSpPr>
        <p:spPr>
          <a:xfrm>
            <a:off x="384175" y="1827213"/>
            <a:ext cx="8374063" cy="2771775"/>
          </a:xfrm>
        </p:spPr>
        <p:txBody>
          <a:bodyPr/>
          <a:lstStyle/>
          <a:p>
            <a:pPr marL="571500" indent="-571500" algn="l" eaLnBrk="1" hangingPunct="1">
              <a:buSzTx/>
              <a:buFont typeface="Wingdings" panose="05000000000000000000" pitchFamily="2" charset="2"/>
              <a:buAutoNum type="arabicPeriod"/>
            </a:pPr>
            <a:r>
              <a:rPr lang="en-US" altLang="es-ES" sz="2200" dirty="0" err="1" smtClean="0"/>
              <a:t>Qué</a:t>
            </a:r>
            <a:r>
              <a:rPr lang="en-US" altLang="es-ES" sz="2200" dirty="0" smtClean="0"/>
              <a:t> </a:t>
            </a:r>
            <a:r>
              <a:rPr lang="en-US" altLang="es-ES" sz="2200" dirty="0" err="1" smtClean="0"/>
              <a:t>es</a:t>
            </a:r>
            <a:r>
              <a:rPr lang="en-US" altLang="es-ES" sz="2200" dirty="0" smtClean="0"/>
              <a:t> Arduino. </a:t>
            </a:r>
            <a:r>
              <a:rPr lang="en-US" altLang="es-ES" sz="2200" dirty="0" err="1" smtClean="0"/>
              <a:t>Conceptos</a:t>
            </a:r>
            <a:r>
              <a:rPr lang="en-US" altLang="es-ES" sz="2200" dirty="0" smtClean="0"/>
              <a:t> </a:t>
            </a:r>
            <a:r>
              <a:rPr lang="en-US" altLang="es-ES" sz="2200" dirty="0" err="1" smtClean="0"/>
              <a:t>básicos</a:t>
            </a:r>
            <a:r>
              <a:rPr lang="en-US" altLang="es-ES" sz="2200" dirty="0" smtClean="0"/>
              <a:t> </a:t>
            </a:r>
            <a:r>
              <a:rPr lang="en-US" altLang="es-ES" sz="2200" dirty="0" err="1" smtClean="0"/>
              <a:t>relacionados</a:t>
            </a:r>
            <a:endParaRPr lang="en-US" altLang="es-ES" sz="2200" dirty="0" smtClean="0"/>
          </a:p>
          <a:p>
            <a:pPr marL="571500" indent="-571500" algn="l" eaLnBrk="1" hangingPunct="1">
              <a:buSzTx/>
              <a:buFont typeface="Wingdings" panose="05000000000000000000" pitchFamily="2" charset="2"/>
              <a:buAutoNum type="arabicPeriod"/>
            </a:pPr>
            <a:r>
              <a:rPr lang="en-US" altLang="es-ES" sz="2200" dirty="0" err="1" smtClean="0"/>
              <a:t>Familia</a:t>
            </a:r>
            <a:r>
              <a:rPr lang="en-US" altLang="es-ES" sz="2200" dirty="0" smtClean="0"/>
              <a:t> Arduino. </a:t>
            </a:r>
            <a:r>
              <a:rPr lang="en-US" altLang="es-ES" sz="2200" dirty="0" err="1" smtClean="0"/>
              <a:t>Características</a:t>
            </a:r>
            <a:r>
              <a:rPr lang="en-US" altLang="es-ES" sz="2200" dirty="0" smtClean="0"/>
              <a:t> </a:t>
            </a:r>
            <a:r>
              <a:rPr lang="en-US" altLang="es-ES" sz="2200" dirty="0" err="1" smtClean="0"/>
              <a:t>comunes</a:t>
            </a:r>
            <a:r>
              <a:rPr lang="en-US" altLang="es-ES" sz="2200" dirty="0" smtClean="0"/>
              <a:t>. Shields</a:t>
            </a:r>
          </a:p>
          <a:p>
            <a:pPr marL="571500" indent="-571500" algn="l" eaLnBrk="1" hangingPunct="1">
              <a:buSzTx/>
              <a:buFont typeface="Wingdings" panose="05000000000000000000" pitchFamily="2" charset="2"/>
              <a:buAutoNum type="arabicPeriod"/>
            </a:pPr>
            <a:r>
              <a:rPr lang="en-US" altLang="es-ES" sz="2200" dirty="0" err="1" smtClean="0"/>
              <a:t>Ejemplos</a:t>
            </a:r>
            <a:r>
              <a:rPr lang="en-US" altLang="es-ES" sz="2200" dirty="0" smtClean="0"/>
              <a:t> de </a:t>
            </a:r>
            <a:r>
              <a:rPr lang="en-US" altLang="es-ES" sz="2200" dirty="0" err="1" smtClean="0"/>
              <a:t>aplicaciones</a:t>
            </a:r>
            <a:r>
              <a:rPr lang="en-US" altLang="es-ES" sz="2200" dirty="0" smtClean="0"/>
              <a:t> con Arduino</a:t>
            </a:r>
          </a:p>
          <a:p>
            <a:pPr marL="571500" indent="-571500" algn="l" eaLnBrk="1" hangingPunct="1">
              <a:buSzTx/>
              <a:buFont typeface="Wingdings" panose="05000000000000000000" pitchFamily="2" charset="2"/>
              <a:buAutoNum type="arabicPeriod"/>
            </a:pPr>
            <a:r>
              <a:rPr lang="en-US" altLang="es-ES" sz="2200" dirty="0" err="1" smtClean="0"/>
              <a:t>Recursos</a:t>
            </a:r>
            <a:r>
              <a:rPr lang="en-US" altLang="es-ES" sz="2200" dirty="0" smtClean="0"/>
              <a:t> Hardware</a:t>
            </a:r>
          </a:p>
          <a:p>
            <a:pPr marL="571500" indent="-571500" algn="l" eaLnBrk="1" hangingPunct="1">
              <a:buSzTx/>
              <a:buFont typeface="Wingdings" panose="05000000000000000000" pitchFamily="2" charset="2"/>
              <a:buAutoNum type="arabicPeriod"/>
            </a:pPr>
            <a:r>
              <a:rPr lang="en-US" altLang="es-ES" sz="2200" dirty="0" smtClean="0">
                <a:solidFill>
                  <a:srgbClr val="FF0000"/>
                </a:solidFill>
              </a:rPr>
              <a:t>El IDE de Arduino. </a:t>
            </a:r>
            <a:r>
              <a:rPr lang="en-US" altLang="es-ES" sz="2200" dirty="0" err="1" smtClean="0">
                <a:solidFill>
                  <a:srgbClr val="FF0000"/>
                </a:solidFill>
              </a:rPr>
              <a:t>Estructura</a:t>
            </a:r>
            <a:r>
              <a:rPr lang="en-US" altLang="es-ES" sz="2200" dirty="0" smtClean="0">
                <a:solidFill>
                  <a:srgbClr val="FF0000"/>
                </a:solidFill>
              </a:rPr>
              <a:t> y </a:t>
            </a:r>
            <a:r>
              <a:rPr lang="en-US" altLang="es-ES" sz="2200" dirty="0" err="1" smtClean="0">
                <a:solidFill>
                  <a:srgbClr val="FF0000"/>
                </a:solidFill>
              </a:rPr>
              <a:t>organización</a:t>
            </a:r>
            <a:r>
              <a:rPr lang="en-US" altLang="es-ES" sz="2200" dirty="0" smtClean="0">
                <a:solidFill>
                  <a:srgbClr val="FF0000"/>
                </a:solidFill>
              </a:rPr>
              <a:t> de un </a:t>
            </a:r>
            <a:r>
              <a:rPr lang="en-US" altLang="es-ES" sz="2200" dirty="0" err="1" smtClean="0">
                <a:solidFill>
                  <a:srgbClr val="FF0000"/>
                </a:solidFill>
              </a:rPr>
              <a:t>programa</a:t>
            </a:r>
            <a:r>
              <a:rPr lang="en-US" altLang="es-ES" sz="2200" dirty="0" smtClean="0"/>
              <a:t> </a:t>
            </a:r>
          </a:p>
          <a:p>
            <a:pPr marL="571500" indent="-571500" algn="l" eaLnBrk="1" hangingPunct="1">
              <a:buSzTx/>
              <a:buFont typeface="Wingdings" panose="05000000000000000000" pitchFamily="2" charset="2"/>
              <a:buAutoNum type="arabicPeriod"/>
            </a:pPr>
            <a:r>
              <a:rPr lang="en-US" altLang="es-ES" sz="2200" dirty="0" err="1" smtClean="0"/>
              <a:t>Elementos</a:t>
            </a:r>
            <a:r>
              <a:rPr lang="en-US" altLang="es-ES" sz="2200" dirty="0" smtClean="0"/>
              <a:t> </a:t>
            </a:r>
            <a:r>
              <a:rPr lang="en-US" altLang="es-ES" sz="2200" dirty="0" err="1" smtClean="0"/>
              <a:t>básicos</a:t>
            </a:r>
            <a:r>
              <a:rPr lang="en-US" altLang="es-ES" sz="2200" dirty="0" smtClean="0"/>
              <a:t> de </a:t>
            </a:r>
            <a:r>
              <a:rPr lang="en-US" altLang="es-ES" sz="2200" dirty="0" err="1" smtClean="0"/>
              <a:t>programación</a:t>
            </a:r>
            <a:endParaRPr lang="en-US" altLang="es-ES" sz="2200" dirty="0" smtClean="0"/>
          </a:p>
          <a:p>
            <a:pPr marL="571500" indent="-571500" algn="l" eaLnBrk="1" hangingPunct="1">
              <a:buSzTx/>
              <a:buFont typeface="Wingdings" panose="05000000000000000000" pitchFamily="2" charset="2"/>
              <a:buAutoNum type="arabicPeriod"/>
            </a:pPr>
            <a:r>
              <a:rPr lang="en-US" altLang="es-ES" sz="2200" dirty="0" err="1" smtClean="0"/>
              <a:t>Simulador</a:t>
            </a:r>
            <a:r>
              <a:rPr lang="en-US" altLang="es-ES" sz="2200" dirty="0" smtClean="0"/>
              <a:t> de Arduino</a:t>
            </a:r>
          </a:p>
          <a:p>
            <a:pPr marL="571500" indent="-571500" algn="l" eaLnBrk="1" hangingPunct="1">
              <a:buSzTx/>
              <a:buFont typeface="Wingdings" panose="05000000000000000000" pitchFamily="2" charset="2"/>
              <a:buAutoNum type="arabicPeriod"/>
            </a:pPr>
            <a:r>
              <a:rPr lang="en-US" altLang="es-ES" sz="2200" dirty="0"/>
              <a:t>Un primer </a:t>
            </a:r>
            <a:r>
              <a:rPr lang="en-US" altLang="es-ES" sz="2200" dirty="0" err="1"/>
              <a:t>ejemplo</a:t>
            </a:r>
            <a:r>
              <a:rPr lang="en-US" altLang="es-ES" sz="2200" dirty="0"/>
              <a:t>. </a:t>
            </a:r>
            <a:r>
              <a:rPr lang="en-US" altLang="es-ES" sz="2200" dirty="0" err="1"/>
              <a:t>Cerradura</a:t>
            </a:r>
            <a:r>
              <a:rPr lang="en-US" altLang="es-ES" sz="2200" dirty="0"/>
              <a:t> </a:t>
            </a:r>
            <a:r>
              <a:rPr lang="en-US" altLang="es-ES" sz="2200" dirty="0" err="1"/>
              <a:t>codificada</a:t>
            </a:r>
            <a:endParaRPr lang="en-US" altLang="es-ES" sz="2200" dirty="0"/>
          </a:p>
          <a:p>
            <a:pPr marL="571500" indent="-571500" algn="l" eaLnBrk="1" hangingPunct="1">
              <a:buSzTx/>
              <a:buFont typeface="Wingdings" panose="05000000000000000000" pitchFamily="2" charset="2"/>
              <a:buAutoNum type="arabicPeriod"/>
            </a:pPr>
            <a:r>
              <a:rPr lang="en-US" altLang="es-ES" sz="2200" dirty="0" err="1" smtClean="0"/>
              <a:t>Proyectos</a:t>
            </a:r>
            <a:r>
              <a:rPr lang="en-US" altLang="es-ES" sz="2200" dirty="0" smtClean="0"/>
              <a:t> a </a:t>
            </a:r>
            <a:r>
              <a:rPr lang="en-US" altLang="es-ES" sz="2200" dirty="0" err="1" smtClean="0"/>
              <a:t>desarrollar</a:t>
            </a:r>
            <a:endParaRPr lang="en-US" altLang="es-ES" sz="2200" dirty="0" smtClean="0"/>
          </a:p>
          <a:p>
            <a:pPr marL="571500" indent="-571500" algn="l" eaLnBrk="1" hangingPunct="1">
              <a:buSzTx/>
              <a:buFont typeface="Wingdings" panose="05000000000000000000" pitchFamily="2" charset="2"/>
              <a:buNone/>
            </a:pPr>
            <a:endParaRPr lang="en-US" altLang="es-ES" dirty="0" smtClean="0"/>
          </a:p>
        </p:txBody>
      </p:sp>
    </p:spTree>
    <p:extLst>
      <p:ext uri="{BB962C8B-B14F-4D97-AF65-F5344CB8AC3E}">
        <p14:creationId xmlns:p14="http://schemas.microsoft.com/office/powerpoint/2010/main" val="634760375"/>
      </p:ext>
    </p:extLst>
  </p:cSld>
  <p:clrMapOvr>
    <a:masterClrMapping/>
  </p:clrMapOv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1 Título"/>
          <p:cNvSpPr>
            <a:spLocks noGrp="1"/>
          </p:cNvSpPr>
          <p:nvPr>
            <p:ph type="title"/>
          </p:nvPr>
        </p:nvSpPr>
        <p:spPr/>
        <p:txBody>
          <a:bodyPr/>
          <a:lstStyle/>
          <a:p>
            <a:r>
              <a:rPr lang="es-ES_tradnl" altLang="es-ES" dirty="0" smtClean="0"/>
              <a:t>5. </a:t>
            </a:r>
            <a:r>
              <a:rPr lang="en-US" altLang="es-ES" dirty="0" smtClean="0"/>
              <a:t>El IDE de Arduino …</a:t>
            </a:r>
            <a:endParaRPr lang="es-ES_tradnl" altLang="es-ES" dirty="0" smtClean="0"/>
          </a:p>
        </p:txBody>
      </p:sp>
      <p:sp>
        <p:nvSpPr>
          <p:cNvPr id="5123" name="2 Marcador de contenido"/>
          <p:cNvSpPr>
            <a:spLocks noGrp="1"/>
          </p:cNvSpPr>
          <p:nvPr>
            <p:ph idx="1"/>
          </p:nvPr>
        </p:nvSpPr>
        <p:spPr>
          <a:xfrm>
            <a:off x="238554" y="1626157"/>
            <a:ext cx="8666892" cy="4375150"/>
          </a:xfrm>
        </p:spPr>
        <p:txBody>
          <a:bodyPr/>
          <a:lstStyle/>
          <a:p>
            <a:pPr>
              <a:defRPr/>
            </a:pPr>
            <a:r>
              <a:rPr lang="es-ES" altLang="es-ES" sz="2200" dirty="0" smtClean="0"/>
              <a:t>El Entorno de </a:t>
            </a:r>
            <a:r>
              <a:rPr lang="es-ES" altLang="es-ES" sz="2200" dirty="0"/>
              <a:t>Desarrollo Integrado (</a:t>
            </a:r>
            <a:r>
              <a:rPr lang="es-ES" altLang="es-ES" sz="2200" i="1" dirty="0" err="1"/>
              <a:t>Integrated</a:t>
            </a:r>
            <a:r>
              <a:rPr lang="es-ES" altLang="es-ES" sz="2200" i="1" dirty="0"/>
              <a:t> </a:t>
            </a:r>
            <a:r>
              <a:rPr lang="es-ES" altLang="es-ES" sz="2200" i="1" dirty="0" err="1"/>
              <a:t>Development</a:t>
            </a:r>
            <a:r>
              <a:rPr lang="es-ES" altLang="es-ES" sz="2200" i="1" dirty="0"/>
              <a:t> </a:t>
            </a:r>
            <a:r>
              <a:rPr lang="es-ES" altLang="es-ES" sz="2200" i="1" dirty="0" err="1" smtClean="0"/>
              <a:t>Environment</a:t>
            </a:r>
            <a:r>
              <a:rPr lang="es-ES" altLang="es-ES" sz="2200" dirty="0" smtClean="0"/>
              <a:t>) o IDE es el conjunto de herramientas software para el desarrollo de aplicaciones sobre una plataforma hardware</a:t>
            </a:r>
            <a:endParaRPr lang="es-ES" altLang="es-ES" sz="1800" dirty="0"/>
          </a:p>
          <a:p>
            <a:pPr>
              <a:defRPr/>
            </a:pPr>
            <a:r>
              <a:rPr lang="es-ES" altLang="es-ES" sz="2200" dirty="0" smtClean="0"/>
              <a:t>Suele integrar un editor para escribir código, un compilador, un depurador y un constructor de interface gráfico (GUI), aunque en el caso del IDE de </a:t>
            </a:r>
            <a:r>
              <a:rPr lang="es-ES" altLang="es-ES" sz="2200" dirty="0" err="1" smtClean="0"/>
              <a:t>Arduino</a:t>
            </a:r>
            <a:r>
              <a:rPr lang="es-ES" altLang="es-ES" sz="2200" dirty="0" smtClean="0"/>
              <a:t> este último no tiene sentido y no se incluye</a:t>
            </a:r>
          </a:p>
          <a:p>
            <a:pPr>
              <a:defRPr/>
            </a:pPr>
            <a:r>
              <a:rPr lang="es-ES" altLang="es-ES" sz="2200" dirty="0" smtClean="0"/>
              <a:t>En </a:t>
            </a:r>
            <a:r>
              <a:rPr lang="es-ES" altLang="es-ES" sz="2200" dirty="0" err="1" smtClean="0"/>
              <a:t>IDEs</a:t>
            </a:r>
            <a:r>
              <a:rPr lang="es-ES" altLang="es-ES" sz="2200" dirty="0" smtClean="0"/>
              <a:t> para plataformas hardware como </a:t>
            </a:r>
            <a:r>
              <a:rPr lang="es-ES" altLang="es-ES" sz="2200" dirty="0" err="1" smtClean="0"/>
              <a:t>Arduino</a:t>
            </a:r>
            <a:r>
              <a:rPr lang="es-ES" altLang="es-ES" sz="2200" dirty="0" smtClean="0"/>
              <a:t> se incluyen las herramientas para cargar los programas compilados en la flash de la placa (“quemar la flash”)</a:t>
            </a:r>
            <a:endParaRPr lang="es-ES" altLang="es-ES" sz="2200" dirty="0"/>
          </a:p>
          <a:p>
            <a:pPr>
              <a:defRPr/>
            </a:pPr>
            <a:endParaRPr lang="es-ES" altLang="es-ES" sz="2200" dirty="0"/>
          </a:p>
          <a:p>
            <a:pPr marL="0" indent="0">
              <a:buNone/>
              <a:defRPr/>
            </a:pPr>
            <a:endParaRPr lang="es-ES_tradnl" altLang="es-ES" sz="2200" dirty="0" smtClean="0"/>
          </a:p>
        </p:txBody>
      </p:sp>
      <p:sp>
        <p:nvSpPr>
          <p:cNvPr id="6" name="Text Box 4"/>
          <p:cNvSpPr txBox="1">
            <a:spLocks noChangeArrowheads="1"/>
          </p:cNvSpPr>
          <p:nvPr/>
        </p:nvSpPr>
        <p:spPr bwMode="auto">
          <a:xfrm>
            <a:off x="250825" y="908050"/>
            <a:ext cx="83534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rgbClr val="002AB0"/>
                </a:solidFill>
                <a:latin typeface="Tahoma" panose="020B0604030504040204" pitchFamily="34" charset="0"/>
              </a:defRPr>
            </a:lvl1pPr>
            <a:lvl2pPr marL="742950" indent="-285750">
              <a:defRPr sz="2000">
                <a:solidFill>
                  <a:srgbClr val="002AB0"/>
                </a:solidFill>
                <a:latin typeface="Tahoma" panose="020B0604030504040204" pitchFamily="34" charset="0"/>
              </a:defRPr>
            </a:lvl2pPr>
            <a:lvl3pPr marL="1143000" indent="-228600">
              <a:defRPr sz="2000">
                <a:solidFill>
                  <a:srgbClr val="002AB0"/>
                </a:solidFill>
                <a:latin typeface="Tahoma" panose="020B0604030504040204" pitchFamily="34" charset="0"/>
              </a:defRPr>
            </a:lvl3pPr>
            <a:lvl4pPr marL="1600200" indent="-228600">
              <a:defRPr sz="2000">
                <a:solidFill>
                  <a:srgbClr val="002AB0"/>
                </a:solidFill>
                <a:latin typeface="Tahoma" panose="020B0604030504040204" pitchFamily="34" charset="0"/>
              </a:defRPr>
            </a:lvl4pPr>
            <a:lvl5pPr marL="2057400" indent="-228600">
              <a:defRPr sz="2000">
                <a:solidFill>
                  <a:srgbClr val="002AB0"/>
                </a:solidFill>
                <a:latin typeface="Tahoma" panose="020B0604030504040204" pitchFamily="34" charset="0"/>
              </a:defRPr>
            </a:lvl5pPr>
            <a:lvl6pPr marL="2514600" indent="-228600" eaLnBrk="0" fontAlgn="base" hangingPunct="0">
              <a:spcBef>
                <a:spcPct val="0"/>
              </a:spcBef>
              <a:spcAft>
                <a:spcPct val="0"/>
              </a:spcAft>
              <a:defRPr sz="2000">
                <a:solidFill>
                  <a:srgbClr val="002AB0"/>
                </a:solidFill>
                <a:latin typeface="Tahoma" panose="020B0604030504040204" pitchFamily="34" charset="0"/>
              </a:defRPr>
            </a:lvl6pPr>
            <a:lvl7pPr marL="2971800" indent="-228600" eaLnBrk="0" fontAlgn="base" hangingPunct="0">
              <a:spcBef>
                <a:spcPct val="0"/>
              </a:spcBef>
              <a:spcAft>
                <a:spcPct val="0"/>
              </a:spcAft>
              <a:defRPr sz="2000">
                <a:solidFill>
                  <a:srgbClr val="002AB0"/>
                </a:solidFill>
                <a:latin typeface="Tahoma" panose="020B0604030504040204" pitchFamily="34" charset="0"/>
              </a:defRPr>
            </a:lvl7pPr>
            <a:lvl8pPr marL="3429000" indent="-228600" eaLnBrk="0" fontAlgn="base" hangingPunct="0">
              <a:spcBef>
                <a:spcPct val="0"/>
              </a:spcBef>
              <a:spcAft>
                <a:spcPct val="0"/>
              </a:spcAft>
              <a:defRPr sz="2000">
                <a:solidFill>
                  <a:srgbClr val="002AB0"/>
                </a:solidFill>
                <a:latin typeface="Tahoma" panose="020B0604030504040204" pitchFamily="34" charset="0"/>
              </a:defRPr>
            </a:lvl8pPr>
            <a:lvl9pPr marL="3886200" indent="-228600" eaLnBrk="0" fontAlgn="base" hangingPunct="0">
              <a:spcBef>
                <a:spcPct val="0"/>
              </a:spcBef>
              <a:spcAft>
                <a:spcPct val="0"/>
              </a:spcAft>
              <a:defRPr sz="2000">
                <a:solidFill>
                  <a:srgbClr val="002AB0"/>
                </a:solidFill>
                <a:latin typeface="Tahoma" panose="020B0604030504040204" pitchFamily="34" charset="0"/>
              </a:defRPr>
            </a:lvl9pPr>
          </a:lstStyle>
          <a:p>
            <a:pPr eaLnBrk="1" hangingPunct="1">
              <a:spcBef>
                <a:spcPct val="50000"/>
              </a:spcBef>
            </a:pPr>
            <a:r>
              <a:rPr lang="en-US" altLang="es-ES" sz="2400" b="1" dirty="0" smtClean="0">
                <a:solidFill>
                  <a:schemeClr val="accent2"/>
                </a:solidFill>
                <a:latin typeface="Arial" panose="020B0604020202020204" pitchFamily="34" charset="0"/>
              </a:rPr>
              <a:t>IDE</a:t>
            </a:r>
            <a:endParaRPr lang="en-US" altLang="es-ES" sz="2400" b="1" dirty="0">
              <a:solidFill>
                <a:schemeClr val="accent2"/>
              </a:solidFill>
              <a:latin typeface="Arial" panose="020B0604020202020204" pitchFamily="34" charset="0"/>
            </a:endParaRPr>
          </a:p>
        </p:txBody>
      </p:sp>
    </p:spTree>
    <p:extLst>
      <p:ext uri="{BB962C8B-B14F-4D97-AF65-F5344CB8AC3E}">
        <p14:creationId xmlns:p14="http://schemas.microsoft.com/office/powerpoint/2010/main" val="184291881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1 Título"/>
          <p:cNvSpPr>
            <a:spLocks noGrp="1"/>
          </p:cNvSpPr>
          <p:nvPr>
            <p:ph type="title"/>
          </p:nvPr>
        </p:nvSpPr>
        <p:spPr/>
        <p:txBody>
          <a:bodyPr/>
          <a:lstStyle/>
          <a:p>
            <a:r>
              <a:rPr lang="es-ES_tradnl" altLang="es-ES" dirty="0"/>
              <a:t>5. </a:t>
            </a:r>
            <a:r>
              <a:rPr lang="en-US" altLang="es-ES" dirty="0"/>
              <a:t>El IDE de Arduino …</a:t>
            </a:r>
            <a:endParaRPr lang="es-ES_tradnl" altLang="es-ES" dirty="0" smtClean="0"/>
          </a:p>
        </p:txBody>
      </p:sp>
      <p:sp>
        <p:nvSpPr>
          <p:cNvPr id="5123" name="2 Marcador de contenido"/>
          <p:cNvSpPr>
            <a:spLocks noGrp="1"/>
          </p:cNvSpPr>
          <p:nvPr>
            <p:ph idx="1"/>
          </p:nvPr>
        </p:nvSpPr>
        <p:spPr>
          <a:xfrm>
            <a:off x="250825" y="1436687"/>
            <a:ext cx="8666892" cy="4375150"/>
          </a:xfrm>
        </p:spPr>
        <p:txBody>
          <a:bodyPr/>
          <a:lstStyle/>
          <a:p>
            <a:pPr>
              <a:defRPr/>
            </a:pPr>
            <a:r>
              <a:rPr lang="es-ES" altLang="es-ES" sz="2200" dirty="0" smtClean="0"/>
              <a:t>Siguiendo con la naturaleza propia del sistema </a:t>
            </a:r>
            <a:r>
              <a:rPr lang="es-ES" altLang="es-ES" sz="2200" dirty="0" err="1" smtClean="0"/>
              <a:t>Arduino</a:t>
            </a:r>
            <a:r>
              <a:rPr lang="es-ES" altLang="es-ES" sz="2200" dirty="0" smtClean="0"/>
              <a:t>, su IDE es muy sencillo y con pocas opciones</a:t>
            </a:r>
          </a:p>
          <a:p>
            <a:pPr>
              <a:defRPr/>
            </a:pPr>
            <a:r>
              <a:rPr lang="es-ES" altLang="es-ES" sz="2200" dirty="0" smtClean="0"/>
              <a:t>En el entorno se pueden identificar las principales partes:</a:t>
            </a:r>
            <a:endParaRPr lang="es-ES" altLang="es-ES" sz="1800" dirty="0"/>
          </a:p>
          <a:p>
            <a:pPr>
              <a:defRPr/>
            </a:pPr>
            <a:endParaRPr lang="es-ES" altLang="es-ES" sz="2200" dirty="0"/>
          </a:p>
          <a:p>
            <a:pPr marL="0" indent="0">
              <a:buNone/>
              <a:defRPr/>
            </a:pPr>
            <a:endParaRPr lang="es-ES_tradnl" altLang="es-ES" sz="2200" dirty="0" smtClean="0"/>
          </a:p>
        </p:txBody>
      </p:sp>
      <p:sp>
        <p:nvSpPr>
          <p:cNvPr id="6" name="Text Box 4"/>
          <p:cNvSpPr txBox="1">
            <a:spLocks noChangeArrowheads="1"/>
          </p:cNvSpPr>
          <p:nvPr/>
        </p:nvSpPr>
        <p:spPr bwMode="auto">
          <a:xfrm>
            <a:off x="250825" y="908050"/>
            <a:ext cx="83534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rgbClr val="002AB0"/>
                </a:solidFill>
                <a:latin typeface="Tahoma" panose="020B0604030504040204" pitchFamily="34" charset="0"/>
              </a:defRPr>
            </a:lvl1pPr>
            <a:lvl2pPr marL="742950" indent="-285750">
              <a:defRPr sz="2000">
                <a:solidFill>
                  <a:srgbClr val="002AB0"/>
                </a:solidFill>
                <a:latin typeface="Tahoma" panose="020B0604030504040204" pitchFamily="34" charset="0"/>
              </a:defRPr>
            </a:lvl2pPr>
            <a:lvl3pPr marL="1143000" indent="-228600">
              <a:defRPr sz="2000">
                <a:solidFill>
                  <a:srgbClr val="002AB0"/>
                </a:solidFill>
                <a:latin typeface="Tahoma" panose="020B0604030504040204" pitchFamily="34" charset="0"/>
              </a:defRPr>
            </a:lvl3pPr>
            <a:lvl4pPr marL="1600200" indent="-228600">
              <a:defRPr sz="2000">
                <a:solidFill>
                  <a:srgbClr val="002AB0"/>
                </a:solidFill>
                <a:latin typeface="Tahoma" panose="020B0604030504040204" pitchFamily="34" charset="0"/>
              </a:defRPr>
            </a:lvl4pPr>
            <a:lvl5pPr marL="2057400" indent="-228600">
              <a:defRPr sz="2000">
                <a:solidFill>
                  <a:srgbClr val="002AB0"/>
                </a:solidFill>
                <a:latin typeface="Tahoma" panose="020B0604030504040204" pitchFamily="34" charset="0"/>
              </a:defRPr>
            </a:lvl5pPr>
            <a:lvl6pPr marL="2514600" indent="-228600" eaLnBrk="0" fontAlgn="base" hangingPunct="0">
              <a:spcBef>
                <a:spcPct val="0"/>
              </a:spcBef>
              <a:spcAft>
                <a:spcPct val="0"/>
              </a:spcAft>
              <a:defRPr sz="2000">
                <a:solidFill>
                  <a:srgbClr val="002AB0"/>
                </a:solidFill>
                <a:latin typeface="Tahoma" panose="020B0604030504040204" pitchFamily="34" charset="0"/>
              </a:defRPr>
            </a:lvl6pPr>
            <a:lvl7pPr marL="2971800" indent="-228600" eaLnBrk="0" fontAlgn="base" hangingPunct="0">
              <a:spcBef>
                <a:spcPct val="0"/>
              </a:spcBef>
              <a:spcAft>
                <a:spcPct val="0"/>
              </a:spcAft>
              <a:defRPr sz="2000">
                <a:solidFill>
                  <a:srgbClr val="002AB0"/>
                </a:solidFill>
                <a:latin typeface="Tahoma" panose="020B0604030504040204" pitchFamily="34" charset="0"/>
              </a:defRPr>
            </a:lvl7pPr>
            <a:lvl8pPr marL="3429000" indent="-228600" eaLnBrk="0" fontAlgn="base" hangingPunct="0">
              <a:spcBef>
                <a:spcPct val="0"/>
              </a:spcBef>
              <a:spcAft>
                <a:spcPct val="0"/>
              </a:spcAft>
              <a:defRPr sz="2000">
                <a:solidFill>
                  <a:srgbClr val="002AB0"/>
                </a:solidFill>
                <a:latin typeface="Tahoma" panose="020B0604030504040204" pitchFamily="34" charset="0"/>
              </a:defRPr>
            </a:lvl8pPr>
            <a:lvl9pPr marL="3886200" indent="-228600" eaLnBrk="0" fontAlgn="base" hangingPunct="0">
              <a:spcBef>
                <a:spcPct val="0"/>
              </a:spcBef>
              <a:spcAft>
                <a:spcPct val="0"/>
              </a:spcAft>
              <a:defRPr sz="2000">
                <a:solidFill>
                  <a:srgbClr val="002AB0"/>
                </a:solidFill>
                <a:latin typeface="Tahoma" panose="020B0604030504040204" pitchFamily="34" charset="0"/>
              </a:defRPr>
            </a:lvl9pPr>
          </a:lstStyle>
          <a:p>
            <a:pPr eaLnBrk="1" hangingPunct="1">
              <a:spcBef>
                <a:spcPct val="50000"/>
              </a:spcBef>
            </a:pPr>
            <a:r>
              <a:rPr lang="en-US" altLang="es-ES" sz="2400" b="1" dirty="0" smtClean="0">
                <a:solidFill>
                  <a:schemeClr val="accent2"/>
                </a:solidFill>
                <a:latin typeface="Arial" panose="020B0604020202020204" pitchFamily="34" charset="0"/>
              </a:rPr>
              <a:t>IDE</a:t>
            </a:r>
            <a:endParaRPr lang="en-US" altLang="es-ES" sz="2400" b="1" dirty="0">
              <a:solidFill>
                <a:schemeClr val="accent2"/>
              </a:solidFill>
              <a:latin typeface="Arial" panose="020B0604020202020204" pitchFamily="34" charset="0"/>
            </a:endParaRPr>
          </a:p>
        </p:txBody>
      </p:sp>
      <p:pic>
        <p:nvPicPr>
          <p:cNvPr id="3" name="Imagen 2"/>
          <p:cNvPicPr>
            <a:picLocks noChangeAspect="1"/>
          </p:cNvPicPr>
          <p:nvPr/>
        </p:nvPicPr>
        <p:blipFill>
          <a:blip r:embed="rId3"/>
          <a:stretch>
            <a:fillRect/>
          </a:stretch>
        </p:blipFill>
        <p:spPr>
          <a:xfrm>
            <a:off x="4476734" y="3089190"/>
            <a:ext cx="4298342" cy="2990334"/>
          </a:xfrm>
          <a:prstGeom prst="rect">
            <a:avLst/>
          </a:prstGeom>
        </p:spPr>
      </p:pic>
      <p:sp>
        <p:nvSpPr>
          <p:cNvPr id="7" name="2 Marcador de contenido"/>
          <p:cNvSpPr txBox="1">
            <a:spLocks/>
          </p:cNvSpPr>
          <p:nvPr/>
        </p:nvSpPr>
        <p:spPr bwMode="auto">
          <a:xfrm>
            <a:off x="250825" y="3351984"/>
            <a:ext cx="4321175" cy="4375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just" rtl="0" eaLnBrk="0" fontAlgn="base" hangingPunct="0">
              <a:spcBef>
                <a:spcPct val="50000"/>
              </a:spcBef>
              <a:spcAft>
                <a:spcPct val="0"/>
              </a:spcAft>
              <a:buClr>
                <a:schemeClr val="tx2"/>
              </a:buClr>
              <a:buSzPct val="70000"/>
              <a:buFont typeface="Wingdings" panose="05000000000000000000" pitchFamily="2" charset="2"/>
              <a:buChar char="l"/>
              <a:defRPr sz="3000">
                <a:solidFill>
                  <a:srgbClr val="002AB0"/>
                </a:solidFill>
                <a:latin typeface="+mn-lt"/>
                <a:ea typeface="+mn-ea"/>
                <a:cs typeface="+mn-cs"/>
              </a:defRPr>
            </a:lvl1pPr>
            <a:lvl2pPr marL="692150" indent="-347663" algn="l" rtl="0" eaLnBrk="0" fontAlgn="base" hangingPunct="0">
              <a:spcBef>
                <a:spcPct val="20000"/>
              </a:spcBef>
              <a:spcAft>
                <a:spcPct val="0"/>
              </a:spcAft>
              <a:buClr>
                <a:schemeClr val="accent2"/>
              </a:buClr>
              <a:buSzPct val="70000"/>
              <a:buFont typeface="Wingdings" panose="05000000000000000000" pitchFamily="2" charset="2"/>
              <a:buChar char="l"/>
              <a:defRPr sz="2600">
                <a:solidFill>
                  <a:srgbClr val="002AB0"/>
                </a:solidFill>
                <a:latin typeface="+mn-lt"/>
              </a:defRPr>
            </a:lvl2pPr>
            <a:lvl3pPr marL="987425" indent="-293688" algn="l" rtl="0" eaLnBrk="0" fontAlgn="base" hangingPunct="0">
              <a:spcBef>
                <a:spcPct val="20000"/>
              </a:spcBef>
              <a:spcAft>
                <a:spcPct val="0"/>
              </a:spcAft>
              <a:buClr>
                <a:schemeClr val="accent1"/>
              </a:buClr>
              <a:buSzPct val="70000"/>
              <a:buFont typeface="Wingdings" panose="05000000000000000000" pitchFamily="2" charset="2"/>
              <a:buChar char="l"/>
              <a:defRPr sz="2300">
                <a:solidFill>
                  <a:srgbClr val="002AB0"/>
                </a:solidFill>
                <a:latin typeface="+mn-lt"/>
              </a:defRPr>
            </a:lvl3pPr>
            <a:lvl4pPr marL="1281113" indent="-292100" algn="l" rtl="0" eaLnBrk="0" fontAlgn="base" hangingPunct="0">
              <a:spcBef>
                <a:spcPct val="20000"/>
              </a:spcBef>
              <a:spcAft>
                <a:spcPct val="0"/>
              </a:spcAft>
              <a:buClr>
                <a:schemeClr val="tx2"/>
              </a:buClr>
              <a:buSzPct val="75000"/>
              <a:buFont typeface="Wingdings" panose="05000000000000000000" pitchFamily="2" charset="2"/>
              <a:buChar char="§"/>
              <a:defRPr sz="2000">
                <a:solidFill>
                  <a:srgbClr val="002AB0"/>
                </a:solidFill>
                <a:latin typeface="+mn-lt"/>
              </a:defRPr>
            </a:lvl4pPr>
            <a:lvl5pPr marL="1598613" indent="-315913" algn="l" rtl="0" eaLnBrk="0" fontAlgn="base" hangingPunct="0">
              <a:spcBef>
                <a:spcPct val="20000"/>
              </a:spcBef>
              <a:spcAft>
                <a:spcPct val="0"/>
              </a:spcAft>
              <a:buClr>
                <a:schemeClr val="folHlink"/>
              </a:buClr>
              <a:buSzPct val="80000"/>
              <a:buFont typeface="Wingdings" panose="05000000000000000000" pitchFamily="2" charset="2"/>
              <a:buChar char="§"/>
              <a:defRPr sz="2000">
                <a:solidFill>
                  <a:srgbClr val="002AB0"/>
                </a:solidFill>
                <a:latin typeface="+mn-lt"/>
              </a:defRPr>
            </a:lvl5pPr>
            <a:lvl6pPr marL="2055813" indent="-315913" algn="l" rtl="0" fontAlgn="base">
              <a:spcBef>
                <a:spcPct val="20000"/>
              </a:spcBef>
              <a:spcAft>
                <a:spcPct val="0"/>
              </a:spcAft>
              <a:buClr>
                <a:schemeClr val="folHlink"/>
              </a:buClr>
              <a:buSzPct val="80000"/>
              <a:buFont typeface="Wingdings" pitchFamily="2" charset="2"/>
              <a:buChar char="§"/>
              <a:defRPr sz="2000">
                <a:solidFill>
                  <a:srgbClr val="002AB0"/>
                </a:solidFill>
                <a:latin typeface="+mn-lt"/>
              </a:defRPr>
            </a:lvl6pPr>
            <a:lvl7pPr marL="2513013" indent="-315913" algn="l" rtl="0" fontAlgn="base">
              <a:spcBef>
                <a:spcPct val="20000"/>
              </a:spcBef>
              <a:spcAft>
                <a:spcPct val="0"/>
              </a:spcAft>
              <a:buClr>
                <a:schemeClr val="folHlink"/>
              </a:buClr>
              <a:buSzPct val="80000"/>
              <a:buFont typeface="Wingdings" pitchFamily="2" charset="2"/>
              <a:buChar char="§"/>
              <a:defRPr sz="2000">
                <a:solidFill>
                  <a:srgbClr val="002AB0"/>
                </a:solidFill>
                <a:latin typeface="+mn-lt"/>
              </a:defRPr>
            </a:lvl7pPr>
            <a:lvl8pPr marL="2970213" indent="-315913" algn="l" rtl="0" fontAlgn="base">
              <a:spcBef>
                <a:spcPct val="20000"/>
              </a:spcBef>
              <a:spcAft>
                <a:spcPct val="0"/>
              </a:spcAft>
              <a:buClr>
                <a:schemeClr val="folHlink"/>
              </a:buClr>
              <a:buSzPct val="80000"/>
              <a:buFont typeface="Wingdings" pitchFamily="2" charset="2"/>
              <a:buChar char="§"/>
              <a:defRPr sz="2000">
                <a:solidFill>
                  <a:srgbClr val="002AB0"/>
                </a:solidFill>
                <a:latin typeface="+mn-lt"/>
              </a:defRPr>
            </a:lvl8pPr>
            <a:lvl9pPr marL="3427413" indent="-315913" algn="l" rtl="0" fontAlgn="base">
              <a:spcBef>
                <a:spcPct val="20000"/>
              </a:spcBef>
              <a:spcAft>
                <a:spcPct val="0"/>
              </a:spcAft>
              <a:buClr>
                <a:schemeClr val="folHlink"/>
              </a:buClr>
              <a:buSzPct val="80000"/>
              <a:buFont typeface="Wingdings" pitchFamily="2" charset="2"/>
              <a:buChar char="§"/>
              <a:defRPr sz="2000">
                <a:solidFill>
                  <a:srgbClr val="002AB0"/>
                </a:solidFill>
                <a:latin typeface="+mn-lt"/>
              </a:defRPr>
            </a:lvl9pPr>
          </a:lstStyle>
          <a:p>
            <a:pPr lvl="1">
              <a:defRPr/>
            </a:pPr>
            <a:r>
              <a:rPr lang="es-ES" altLang="es-ES" sz="1800" kern="0" dirty="0" smtClean="0"/>
              <a:t>Ventana de edición</a:t>
            </a:r>
          </a:p>
          <a:p>
            <a:pPr lvl="1">
              <a:defRPr/>
            </a:pPr>
            <a:r>
              <a:rPr lang="es-ES" altLang="es-ES" sz="1800" kern="0" dirty="0" smtClean="0"/>
              <a:t>Zona de menús</a:t>
            </a:r>
          </a:p>
          <a:p>
            <a:pPr lvl="1">
              <a:defRPr/>
            </a:pPr>
            <a:r>
              <a:rPr lang="es-ES" altLang="es-ES" sz="1800" kern="0" dirty="0" smtClean="0"/>
              <a:t>Teclas de acceso rápido a las funciones más usuales</a:t>
            </a:r>
          </a:p>
          <a:p>
            <a:pPr lvl="1">
              <a:defRPr/>
            </a:pPr>
            <a:r>
              <a:rPr lang="es-ES" altLang="es-ES" sz="1800" kern="0" dirty="0" smtClean="0"/>
              <a:t>Zona de mensajes de depuración</a:t>
            </a:r>
          </a:p>
          <a:p>
            <a:pPr lvl="1">
              <a:defRPr/>
            </a:pPr>
            <a:r>
              <a:rPr lang="es-ES" altLang="es-ES" sz="1800" kern="0" dirty="0" smtClean="0"/>
              <a:t>Acceso al monitor serie</a:t>
            </a:r>
          </a:p>
          <a:p>
            <a:pPr>
              <a:defRPr/>
            </a:pPr>
            <a:endParaRPr lang="es-ES" altLang="es-ES" sz="2200" kern="0" dirty="0" smtClean="0"/>
          </a:p>
          <a:p>
            <a:pPr>
              <a:defRPr/>
            </a:pPr>
            <a:endParaRPr lang="es-ES" altLang="es-ES" sz="1800" kern="0" dirty="0" smtClean="0"/>
          </a:p>
          <a:p>
            <a:pPr>
              <a:defRPr/>
            </a:pPr>
            <a:endParaRPr lang="es-ES" altLang="es-ES" sz="2200" kern="0" dirty="0" smtClean="0"/>
          </a:p>
          <a:p>
            <a:pPr marL="0" indent="0">
              <a:buFont typeface="Wingdings" panose="05000000000000000000" pitchFamily="2" charset="2"/>
              <a:buNone/>
              <a:defRPr/>
            </a:pPr>
            <a:endParaRPr lang="es-ES_tradnl" altLang="es-ES" sz="2200" kern="0" dirty="0" smtClean="0"/>
          </a:p>
        </p:txBody>
      </p:sp>
    </p:spTree>
    <p:extLst>
      <p:ext uri="{BB962C8B-B14F-4D97-AF65-F5344CB8AC3E}">
        <p14:creationId xmlns:p14="http://schemas.microsoft.com/office/powerpoint/2010/main" val="233079766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1 Título"/>
          <p:cNvSpPr>
            <a:spLocks noGrp="1"/>
          </p:cNvSpPr>
          <p:nvPr>
            <p:ph type="title"/>
          </p:nvPr>
        </p:nvSpPr>
        <p:spPr/>
        <p:txBody>
          <a:bodyPr/>
          <a:lstStyle/>
          <a:p>
            <a:r>
              <a:rPr lang="es-ES_tradnl" altLang="es-ES" dirty="0" smtClean="0"/>
              <a:t>1. </a:t>
            </a:r>
            <a:r>
              <a:rPr lang="en-US" altLang="es-ES" dirty="0" err="1" smtClean="0"/>
              <a:t>Qué</a:t>
            </a:r>
            <a:r>
              <a:rPr lang="en-US" altLang="es-ES" dirty="0" smtClean="0"/>
              <a:t> </a:t>
            </a:r>
            <a:r>
              <a:rPr lang="en-US" altLang="es-ES" dirty="0" err="1"/>
              <a:t>es</a:t>
            </a:r>
            <a:r>
              <a:rPr lang="en-US" altLang="es-ES" dirty="0"/>
              <a:t> </a:t>
            </a:r>
            <a:r>
              <a:rPr lang="en-US" altLang="es-ES" dirty="0" smtClean="0"/>
              <a:t>Arduino…</a:t>
            </a:r>
            <a:endParaRPr lang="es-ES_tradnl" altLang="es-ES" dirty="0" smtClean="0"/>
          </a:p>
        </p:txBody>
      </p:sp>
      <p:sp>
        <p:nvSpPr>
          <p:cNvPr id="5123" name="2 Marcador de contenido"/>
          <p:cNvSpPr>
            <a:spLocks noGrp="1"/>
          </p:cNvSpPr>
          <p:nvPr>
            <p:ph idx="1"/>
          </p:nvPr>
        </p:nvSpPr>
        <p:spPr>
          <a:xfrm>
            <a:off x="279400" y="1580249"/>
            <a:ext cx="8435975" cy="4375150"/>
          </a:xfrm>
        </p:spPr>
        <p:txBody>
          <a:bodyPr/>
          <a:lstStyle/>
          <a:p>
            <a:pPr>
              <a:defRPr/>
            </a:pPr>
            <a:r>
              <a:rPr lang="es-ES_tradnl" altLang="es-ES" sz="2200" dirty="0" err="1" smtClean="0"/>
              <a:t>Arduino</a:t>
            </a:r>
            <a:r>
              <a:rPr lang="es-ES_tradnl" altLang="es-ES" sz="2200" dirty="0" smtClean="0"/>
              <a:t> es un sistema de desarrollo: </a:t>
            </a:r>
          </a:p>
          <a:p>
            <a:pPr lvl="1" algn="just">
              <a:defRPr/>
            </a:pPr>
            <a:r>
              <a:rPr lang="es-ES_tradnl" altLang="es-ES" sz="1800" dirty="0" smtClean="0"/>
              <a:t>Placa computadora con todos lo medios necesarios para el desarrollo de aplicaciones junto con los recursos de programación</a:t>
            </a:r>
          </a:p>
          <a:p>
            <a:pPr lvl="1" algn="just">
              <a:defRPr/>
            </a:pPr>
            <a:endParaRPr lang="es-ES_tradnl" altLang="es-ES" sz="1800" dirty="0"/>
          </a:p>
          <a:p>
            <a:pPr>
              <a:defRPr/>
            </a:pPr>
            <a:r>
              <a:rPr lang="es-ES_tradnl" altLang="es-ES" sz="2200" dirty="0" smtClean="0"/>
              <a:t>Existen multitud de sistemas de desarrollo, diversos tamaños y capacidades. Permiten trabajar con distintos </a:t>
            </a:r>
            <a:r>
              <a:rPr lang="el-GR" altLang="es-ES" sz="2200" dirty="0" smtClean="0"/>
              <a:t>μ</a:t>
            </a:r>
            <a:r>
              <a:rPr lang="es-ES_tradnl" altLang="es-ES" sz="2200" dirty="0" smtClean="0"/>
              <a:t>procesadores, </a:t>
            </a:r>
            <a:r>
              <a:rPr lang="el-GR" altLang="es-ES" sz="2200" dirty="0" smtClean="0"/>
              <a:t>μ</a:t>
            </a:r>
            <a:r>
              <a:rPr lang="es-ES_tradnl" altLang="es-ES" sz="2200" dirty="0" smtClean="0"/>
              <a:t>controladores, sistemas programables, distintas arquitecturas, …</a:t>
            </a:r>
          </a:p>
          <a:p>
            <a:pPr lvl="1">
              <a:defRPr/>
            </a:pPr>
            <a:r>
              <a:rPr lang="es-ES_tradnl" altLang="es-ES" sz="1800" dirty="0" smtClean="0"/>
              <a:t>PIC</a:t>
            </a:r>
          </a:p>
          <a:p>
            <a:pPr lvl="1">
              <a:defRPr/>
            </a:pPr>
            <a:r>
              <a:rPr lang="es-ES_tradnl" altLang="es-ES" sz="1800" dirty="0" err="1" smtClean="0"/>
              <a:t>Arduino</a:t>
            </a:r>
            <a:endParaRPr lang="es-ES_tradnl" altLang="es-ES" sz="1800" dirty="0" smtClean="0"/>
          </a:p>
          <a:p>
            <a:pPr lvl="1">
              <a:defRPr/>
            </a:pPr>
            <a:r>
              <a:rPr lang="es-ES_tradnl" altLang="es-ES" sz="1800" dirty="0" err="1" smtClean="0"/>
              <a:t>Raspberry</a:t>
            </a:r>
            <a:r>
              <a:rPr lang="es-ES_tradnl" altLang="es-ES" sz="1800" dirty="0" smtClean="0"/>
              <a:t> Pi</a:t>
            </a:r>
          </a:p>
          <a:p>
            <a:pPr lvl="1">
              <a:defRPr/>
            </a:pPr>
            <a:r>
              <a:rPr lang="es-ES_tradnl" altLang="es-ES" sz="1800" dirty="0" smtClean="0"/>
              <a:t>FPGA</a:t>
            </a:r>
          </a:p>
          <a:p>
            <a:pPr lvl="1">
              <a:defRPr/>
            </a:pPr>
            <a:r>
              <a:rPr lang="es-ES_tradnl" altLang="es-ES" sz="1800" dirty="0" smtClean="0"/>
              <a:t>Industriales</a:t>
            </a:r>
          </a:p>
          <a:p>
            <a:pPr lvl="1">
              <a:defRPr/>
            </a:pPr>
            <a:r>
              <a:rPr lang="es-ES_tradnl" altLang="es-ES" sz="1800" dirty="0" smtClean="0"/>
              <a:t>…</a:t>
            </a:r>
          </a:p>
          <a:p>
            <a:pPr marL="344487" lvl="1" indent="0" algn="just">
              <a:buFont typeface="Wingdings" panose="05000000000000000000" pitchFamily="2" charset="2"/>
              <a:buNone/>
              <a:defRPr/>
            </a:pPr>
            <a:r>
              <a:rPr lang="es-ES_tradnl" altLang="es-ES" sz="1800" dirty="0"/>
              <a:t>	</a:t>
            </a:r>
            <a:r>
              <a:rPr lang="es-ES_tradnl" altLang="es-ES" sz="1800" dirty="0" smtClean="0"/>
              <a:t>	</a:t>
            </a:r>
            <a:endParaRPr lang="es-ES_tradnl" altLang="es-ES" sz="2200" dirty="0" smtClean="0"/>
          </a:p>
        </p:txBody>
      </p:sp>
      <p:sp>
        <p:nvSpPr>
          <p:cNvPr id="4" name="2 Marcador de contenido"/>
          <p:cNvSpPr txBox="1">
            <a:spLocks/>
          </p:cNvSpPr>
          <p:nvPr/>
        </p:nvSpPr>
        <p:spPr bwMode="auto">
          <a:xfrm>
            <a:off x="439738" y="5561013"/>
            <a:ext cx="8435975" cy="1296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just" rtl="0" eaLnBrk="0" fontAlgn="base" hangingPunct="0">
              <a:spcBef>
                <a:spcPct val="50000"/>
              </a:spcBef>
              <a:spcAft>
                <a:spcPct val="0"/>
              </a:spcAft>
              <a:buClr>
                <a:schemeClr val="tx2"/>
              </a:buClr>
              <a:buSzPct val="70000"/>
              <a:buFont typeface="Wingdings" panose="05000000000000000000" pitchFamily="2" charset="2"/>
              <a:buChar char="l"/>
              <a:defRPr sz="3000">
                <a:solidFill>
                  <a:srgbClr val="002AB0"/>
                </a:solidFill>
                <a:latin typeface="+mn-lt"/>
                <a:ea typeface="+mn-ea"/>
                <a:cs typeface="+mn-cs"/>
              </a:defRPr>
            </a:lvl1pPr>
            <a:lvl2pPr marL="692150" indent="-347663" algn="l" rtl="0" eaLnBrk="0" fontAlgn="base" hangingPunct="0">
              <a:spcBef>
                <a:spcPct val="20000"/>
              </a:spcBef>
              <a:spcAft>
                <a:spcPct val="0"/>
              </a:spcAft>
              <a:buClr>
                <a:schemeClr val="accent2"/>
              </a:buClr>
              <a:buSzPct val="70000"/>
              <a:buFont typeface="Wingdings" panose="05000000000000000000" pitchFamily="2" charset="2"/>
              <a:buChar char="l"/>
              <a:defRPr sz="2600">
                <a:solidFill>
                  <a:srgbClr val="002AB0"/>
                </a:solidFill>
                <a:latin typeface="+mn-lt"/>
              </a:defRPr>
            </a:lvl2pPr>
            <a:lvl3pPr marL="987425" indent="-293688" algn="l" rtl="0" eaLnBrk="0" fontAlgn="base" hangingPunct="0">
              <a:spcBef>
                <a:spcPct val="20000"/>
              </a:spcBef>
              <a:spcAft>
                <a:spcPct val="0"/>
              </a:spcAft>
              <a:buClr>
                <a:schemeClr val="accent1"/>
              </a:buClr>
              <a:buSzPct val="70000"/>
              <a:buFont typeface="Wingdings" panose="05000000000000000000" pitchFamily="2" charset="2"/>
              <a:buChar char="l"/>
              <a:defRPr sz="2300">
                <a:solidFill>
                  <a:srgbClr val="002AB0"/>
                </a:solidFill>
                <a:latin typeface="+mn-lt"/>
              </a:defRPr>
            </a:lvl3pPr>
            <a:lvl4pPr marL="1281113" indent="-292100" algn="l" rtl="0" eaLnBrk="0" fontAlgn="base" hangingPunct="0">
              <a:spcBef>
                <a:spcPct val="20000"/>
              </a:spcBef>
              <a:spcAft>
                <a:spcPct val="0"/>
              </a:spcAft>
              <a:buClr>
                <a:schemeClr val="tx2"/>
              </a:buClr>
              <a:buSzPct val="75000"/>
              <a:buFont typeface="Wingdings" panose="05000000000000000000" pitchFamily="2" charset="2"/>
              <a:buChar char="§"/>
              <a:defRPr sz="2000">
                <a:solidFill>
                  <a:srgbClr val="002AB0"/>
                </a:solidFill>
                <a:latin typeface="+mn-lt"/>
              </a:defRPr>
            </a:lvl4pPr>
            <a:lvl5pPr marL="1598613" indent="-315913" algn="l" rtl="0" eaLnBrk="0" fontAlgn="base" hangingPunct="0">
              <a:spcBef>
                <a:spcPct val="20000"/>
              </a:spcBef>
              <a:spcAft>
                <a:spcPct val="0"/>
              </a:spcAft>
              <a:buClr>
                <a:schemeClr val="folHlink"/>
              </a:buClr>
              <a:buSzPct val="80000"/>
              <a:buFont typeface="Wingdings" panose="05000000000000000000" pitchFamily="2" charset="2"/>
              <a:buChar char="§"/>
              <a:defRPr sz="2000">
                <a:solidFill>
                  <a:srgbClr val="002AB0"/>
                </a:solidFill>
                <a:latin typeface="+mn-lt"/>
              </a:defRPr>
            </a:lvl5pPr>
            <a:lvl6pPr marL="2055813" indent="-315913" algn="l" rtl="0" fontAlgn="base">
              <a:spcBef>
                <a:spcPct val="20000"/>
              </a:spcBef>
              <a:spcAft>
                <a:spcPct val="0"/>
              </a:spcAft>
              <a:buClr>
                <a:schemeClr val="folHlink"/>
              </a:buClr>
              <a:buSzPct val="80000"/>
              <a:buFont typeface="Wingdings" pitchFamily="2" charset="2"/>
              <a:buChar char="§"/>
              <a:defRPr sz="2000">
                <a:solidFill>
                  <a:srgbClr val="002AB0"/>
                </a:solidFill>
                <a:latin typeface="+mn-lt"/>
              </a:defRPr>
            </a:lvl6pPr>
            <a:lvl7pPr marL="2513013" indent="-315913" algn="l" rtl="0" fontAlgn="base">
              <a:spcBef>
                <a:spcPct val="20000"/>
              </a:spcBef>
              <a:spcAft>
                <a:spcPct val="0"/>
              </a:spcAft>
              <a:buClr>
                <a:schemeClr val="folHlink"/>
              </a:buClr>
              <a:buSzPct val="80000"/>
              <a:buFont typeface="Wingdings" pitchFamily="2" charset="2"/>
              <a:buChar char="§"/>
              <a:defRPr sz="2000">
                <a:solidFill>
                  <a:srgbClr val="002AB0"/>
                </a:solidFill>
                <a:latin typeface="+mn-lt"/>
              </a:defRPr>
            </a:lvl7pPr>
            <a:lvl8pPr marL="2970213" indent="-315913" algn="l" rtl="0" fontAlgn="base">
              <a:spcBef>
                <a:spcPct val="20000"/>
              </a:spcBef>
              <a:spcAft>
                <a:spcPct val="0"/>
              </a:spcAft>
              <a:buClr>
                <a:schemeClr val="folHlink"/>
              </a:buClr>
              <a:buSzPct val="80000"/>
              <a:buFont typeface="Wingdings" pitchFamily="2" charset="2"/>
              <a:buChar char="§"/>
              <a:defRPr sz="2000">
                <a:solidFill>
                  <a:srgbClr val="002AB0"/>
                </a:solidFill>
                <a:latin typeface="+mn-lt"/>
              </a:defRPr>
            </a:lvl8pPr>
            <a:lvl9pPr marL="3427413" indent="-315913" algn="l" rtl="0" fontAlgn="base">
              <a:spcBef>
                <a:spcPct val="20000"/>
              </a:spcBef>
              <a:spcAft>
                <a:spcPct val="0"/>
              </a:spcAft>
              <a:buClr>
                <a:schemeClr val="folHlink"/>
              </a:buClr>
              <a:buSzPct val="80000"/>
              <a:buFont typeface="Wingdings" pitchFamily="2" charset="2"/>
              <a:buChar char="§"/>
              <a:defRPr sz="2000">
                <a:solidFill>
                  <a:srgbClr val="002AB0"/>
                </a:solidFill>
                <a:latin typeface="+mn-lt"/>
              </a:defRPr>
            </a:lvl9pPr>
          </a:lstStyle>
          <a:p>
            <a:pPr marL="344487" lvl="1" indent="0">
              <a:buFont typeface="Wingdings" panose="05000000000000000000" pitchFamily="2" charset="2"/>
              <a:buNone/>
              <a:defRPr/>
            </a:pPr>
            <a:r>
              <a:rPr lang="es-ES_tradnl" altLang="es-ES" sz="1800" kern="0" dirty="0" smtClean="0"/>
              <a:t>		</a:t>
            </a:r>
            <a:endParaRPr lang="es-ES_tradnl" altLang="es-ES" sz="2200" kern="0" dirty="0" smtClean="0"/>
          </a:p>
        </p:txBody>
      </p:sp>
      <p:sp>
        <p:nvSpPr>
          <p:cNvPr id="6" name="Text Box 4"/>
          <p:cNvSpPr txBox="1">
            <a:spLocks noChangeArrowheads="1"/>
          </p:cNvSpPr>
          <p:nvPr/>
        </p:nvSpPr>
        <p:spPr bwMode="auto">
          <a:xfrm>
            <a:off x="250825" y="908050"/>
            <a:ext cx="83534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rgbClr val="002AB0"/>
                </a:solidFill>
                <a:latin typeface="Tahoma" panose="020B0604030504040204" pitchFamily="34" charset="0"/>
              </a:defRPr>
            </a:lvl1pPr>
            <a:lvl2pPr marL="742950" indent="-285750">
              <a:defRPr sz="2000">
                <a:solidFill>
                  <a:srgbClr val="002AB0"/>
                </a:solidFill>
                <a:latin typeface="Tahoma" panose="020B0604030504040204" pitchFamily="34" charset="0"/>
              </a:defRPr>
            </a:lvl2pPr>
            <a:lvl3pPr marL="1143000" indent="-228600">
              <a:defRPr sz="2000">
                <a:solidFill>
                  <a:srgbClr val="002AB0"/>
                </a:solidFill>
                <a:latin typeface="Tahoma" panose="020B0604030504040204" pitchFamily="34" charset="0"/>
              </a:defRPr>
            </a:lvl3pPr>
            <a:lvl4pPr marL="1600200" indent="-228600">
              <a:defRPr sz="2000">
                <a:solidFill>
                  <a:srgbClr val="002AB0"/>
                </a:solidFill>
                <a:latin typeface="Tahoma" panose="020B0604030504040204" pitchFamily="34" charset="0"/>
              </a:defRPr>
            </a:lvl4pPr>
            <a:lvl5pPr marL="2057400" indent="-228600">
              <a:defRPr sz="2000">
                <a:solidFill>
                  <a:srgbClr val="002AB0"/>
                </a:solidFill>
                <a:latin typeface="Tahoma" panose="020B0604030504040204" pitchFamily="34" charset="0"/>
              </a:defRPr>
            </a:lvl5pPr>
            <a:lvl6pPr marL="2514600" indent="-228600" eaLnBrk="0" fontAlgn="base" hangingPunct="0">
              <a:spcBef>
                <a:spcPct val="0"/>
              </a:spcBef>
              <a:spcAft>
                <a:spcPct val="0"/>
              </a:spcAft>
              <a:defRPr sz="2000">
                <a:solidFill>
                  <a:srgbClr val="002AB0"/>
                </a:solidFill>
                <a:latin typeface="Tahoma" panose="020B0604030504040204" pitchFamily="34" charset="0"/>
              </a:defRPr>
            </a:lvl6pPr>
            <a:lvl7pPr marL="2971800" indent="-228600" eaLnBrk="0" fontAlgn="base" hangingPunct="0">
              <a:spcBef>
                <a:spcPct val="0"/>
              </a:spcBef>
              <a:spcAft>
                <a:spcPct val="0"/>
              </a:spcAft>
              <a:defRPr sz="2000">
                <a:solidFill>
                  <a:srgbClr val="002AB0"/>
                </a:solidFill>
                <a:latin typeface="Tahoma" panose="020B0604030504040204" pitchFamily="34" charset="0"/>
              </a:defRPr>
            </a:lvl7pPr>
            <a:lvl8pPr marL="3429000" indent="-228600" eaLnBrk="0" fontAlgn="base" hangingPunct="0">
              <a:spcBef>
                <a:spcPct val="0"/>
              </a:spcBef>
              <a:spcAft>
                <a:spcPct val="0"/>
              </a:spcAft>
              <a:defRPr sz="2000">
                <a:solidFill>
                  <a:srgbClr val="002AB0"/>
                </a:solidFill>
                <a:latin typeface="Tahoma" panose="020B0604030504040204" pitchFamily="34" charset="0"/>
              </a:defRPr>
            </a:lvl8pPr>
            <a:lvl9pPr marL="3886200" indent="-228600" eaLnBrk="0" fontAlgn="base" hangingPunct="0">
              <a:spcBef>
                <a:spcPct val="0"/>
              </a:spcBef>
              <a:spcAft>
                <a:spcPct val="0"/>
              </a:spcAft>
              <a:defRPr sz="2000">
                <a:solidFill>
                  <a:srgbClr val="002AB0"/>
                </a:solidFill>
                <a:latin typeface="Tahoma" panose="020B0604030504040204" pitchFamily="34" charset="0"/>
              </a:defRPr>
            </a:lvl9pPr>
          </a:lstStyle>
          <a:p>
            <a:pPr eaLnBrk="1" hangingPunct="1">
              <a:spcBef>
                <a:spcPct val="50000"/>
              </a:spcBef>
            </a:pPr>
            <a:r>
              <a:rPr lang="en-US" altLang="es-ES" sz="2400" b="1" dirty="0" smtClean="0">
                <a:solidFill>
                  <a:schemeClr val="accent2"/>
                </a:solidFill>
                <a:latin typeface="Arial" panose="020B0604020202020204" pitchFamily="34" charset="0"/>
              </a:rPr>
              <a:t>El </a:t>
            </a:r>
            <a:r>
              <a:rPr lang="en-US" altLang="es-ES" sz="2400" b="1" dirty="0" err="1" smtClean="0">
                <a:solidFill>
                  <a:schemeClr val="accent2"/>
                </a:solidFill>
                <a:latin typeface="Arial" panose="020B0604020202020204" pitchFamily="34" charset="0"/>
              </a:rPr>
              <a:t>concepto</a:t>
            </a:r>
            <a:endParaRPr lang="en-US" altLang="es-ES" sz="2400" b="1" dirty="0">
              <a:solidFill>
                <a:schemeClr val="accent2"/>
              </a:solidFill>
              <a:latin typeface="Arial" panose="020B0604020202020204" pitchFamily="34" charset="0"/>
            </a:endParaRPr>
          </a:p>
        </p:txBody>
      </p:sp>
    </p:spTree>
    <p:extLst>
      <p:ext uri="{BB962C8B-B14F-4D97-AF65-F5344CB8AC3E}">
        <p14:creationId xmlns:p14="http://schemas.microsoft.com/office/powerpoint/2010/main" val="292997919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1 Título"/>
          <p:cNvSpPr>
            <a:spLocks noGrp="1"/>
          </p:cNvSpPr>
          <p:nvPr>
            <p:ph type="title"/>
          </p:nvPr>
        </p:nvSpPr>
        <p:spPr/>
        <p:txBody>
          <a:bodyPr/>
          <a:lstStyle/>
          <a:p>
            <a:r>
              <a:rPr lang="es-ES_tradnl" altLang="es-ES" dirty="0"/>
              <a:t>5. </a:t>
            </a:r>
            <a:r>
              <a:rPr lang="en-US" altLang="es-ES" dirty="0"/>
              <a:t>El IDE de Arduino …</a:t>
            </a:r>
            <a:endParaRPr lang="es-ES_tradnl" altLang="es-ES" dirty="0" smtClean="0"/>
          </a:p>
        </p:txBody>
      </p:sp>
      <p:sp>
        <p:nvSpPr>
          <p:cNvPr id="5123" name="2 Marcador de contenido"/>
          <p:cNvSpPr>
            <a:spLocks noGrp="1"/>
          </p:cNvSpPr>
          <p:nvPr>
            <p:ph idx="1"/>
          </p:nvPr>
        </p:nvSpPr>
        <p:spPr>
          <a:xfrm>
            <a:off x="250825" y="1436686"/>
            <a:ext cx="8666892" cy="4848783"/>
          </a:xfrm>
        </p:spPr>
        <p:txBody>
          <a:bodyPr/>
          <a:lstStyle/>
          <a:p>
            <a:pPr>
              <a:defRPr/>
            </a:pPr>
            <a:r>
              <a:rPr lang="es-ES" altLang="es-ES" sz="2200" dirty="0" smtClean="0"/>
              <a:t>La programación de </a:t>
            </a:r>
            <a:r>
              <a:rPr lang="es-ES" altLang="es-ES" sz="2200" dirty="0" err="1" smtClean="0"/>
              <a:t>Arduino</a:t>
            </a:r>
            <a:r>
              <a:rPr lang="es-ES" altLang="es-ES" sz="2200" dirty="0" smtClean="0"/>
              <a:t> está basada en C++</a:t>
            </a:r>
          </a:p>
          <a:p>
            <a:pPr>
              <a:defRPr/>
            </a:pPr>
            <a:r>
              <a:rPr lang="es-ES" altLang="es-ES" sz="2200" dirty="0" smtClean="0"/>
              <a:t>Un programa de </a:t>
            </a:r>
            <a:r>
              <a:rPr lang="es-ES" altLang="es-ES" sz="2200" dirty="0" err="1" smtClean="0"/>
              <a:t>Arduino</a:t>
            </a:r>
            <a:r>
              <a:rPr lang="es-ES" altLang="es-ES" sz="2200" dirty="0" smtClean="0"/>
              <a:t> tiene la extensión </a:t>
            </a:r>
            <a:r>
              <a:rPr lang="es-ES" altLang="es-ES" sz="2200" i="1" dirty="0" smtClean="0"/>
              <a:t>.</a:t>
            </a:r>
            <a:r>
              <a:rPr lang="es-ES" altLang="es-ES" sz="2200" i="1" dirty="0" err="1" smtClean="0"/>
              <a:t>ino</a:t>
            </a:r>
            <a:r>
              <a:rPr lang="es-ES" altLang="es-ES" sz="2200" i="1" dirty="0" smtClean="0"/>
              <a:t> </a:t>
            </a:r>
            <a:r>
              <a:rPr lang="es-ES" altLang="es-ES" sz="2200" dirty="0" smtClean="0"/>
              <a:t>y se denomina </a:t>
            </a:r>
            <a:r>
              <a:rPr lang="es-ES" altLang="es-ES" sz="2200" i="1" dirty="0" smtClean="0"/>
              <a:t>Sketch</a:t>
            </a:r>
          </a:p>
          <a:p>
            <a:pPr>
              <a:defRPr/>
            </a:pPr>
            <a:r>
              <a:rPr lang="es-ES" altLang="es-ES" sz="2200" dirty="0" smtClean="0"/>
              <a:t>Pueden estar formados por un sólo fichero aunque también pueden organizarse en varios</a:t>
            </a:r>
          </a:p>
          <a:p>
            <a:pPr>
              <a:defRPr/>
            </a:pPr>
            <a:r>
              <a:rPr lang="es-ES" altLang="es-ES" sz="2200" dirty="0" smtClean="0"/>
              <a:t>El fichero debe estar contenido en una carpeta con el mismo nombre</a:t>
            </a:r>
          </a:p>
          <a:p>
            <a:pPr>
              <a:defRPr/>
            </a:pPr>
            <a:r>
              <a:rPr lang="es-ES" altLang="es-ES" sz="2200" dirty="0" smtClean="0"/>
              <a:t>Como en cualquier programa escrito en C, las funciones son el principal elemento de estructuración de los programas</a:t>
            </a:r>
          </a:p>
          <a:p>
            <a:pPr>
              <a:defRPr/>
            </a:pPr>
            <a:r>
              <a:rPr lang="es-ES" altLang="es-ES" sz="2200" dirty="0" smtClean="0"/>
              <a:t>Las funciones pueden estar contenidas en el mismo fichero, en librerías, </a:t>
            </a:r>
            <a:r>
              <a:rPr lang="es-ES" altLang="es-ES" sz="2200" dirty="0" err="1" smtClean="0"/>
              <a:t>lincadas</a:t>
            </a:r>
            <a:r>
              <a:rPr lang="es-ES" altLang="es-ES" sz="2200" dirty="0" smtClean="0"/>
              <a:t> mediante la directiva </a:t>
            </a:r>
            <a:r>
              <a:rPr lang="es-ES" altLang="es-ES" sz="2200" i="1" dirty="0" smtClean="0"/>
              <a:t>#</a:t>
            </a:r>
            <a:r>
              <a:rPr lang="es-ES" altLang="es-ES" sz="2200" i="1" dirty="0" err="1" smtClean="0"/>
              <a:t>include</a:t>
            </a:r>
            <a:r>
              <a:rPr lang="es-ES" altLang="es-ES" sz="2200" i="1" dirty="0" smtClean="0"/>
              <a:t> </a:t>
            </a:r>
            <a:r>
              <a:rPr lang="es-ES" altLang="es-ES" sz="2200" dirty="0" smtClean="0"/>
              <a:t>o añadidas a un fichero también con extensión </a:t>
            </a:r>
            <a:r>
              <a:rPr lang="es-ES" altLang="es-ES" sz="2200" i="1" dirty="0" smtClean="0"/>
              <a:t>.</a:t>
            </a:r>
            <a:r>
              <a:rPr lang="es-ES" altLang="es-ES" sz="2200" i="1" dirty="0" err="1" smtClean="0"/>
              <a:t>ino</a:t>
            </a:r>
            <a:r>
              <a:rPr lang="es-ES" altLang="es-ES" sz="2200" i="1" dirty="0" smtClean="0"/>
              <a:t> </a:t>
            </a:r>
            <a:r>
              <a:rPr lang="es-ES" altLang="es-ES" sz="2200" dirty="0" smtClean="0"/>
              <a:t>dentro de la misma carpeta </a:t>
            </a:r>
          </a:p>
          <a:p>
            <a:pPr>
              <a:defRPr/>
            </a:pPr>
            <a:endParaRPr lang="es-ES" altLang="es-ES" sz="2200" dirty="0" smtClean="0"/>
          </a:p>
          <a:p>
            <a:pPr>
              <a:defRPr/>
            </a:pPr>
            <a:endParaRPr lang="es-ES" altLang="es-ES" sz="2200" dirty="0"/>
          </a:p>
          <a:p>
            <a:pPr marL="0" indent="0">
              <a:buNone/>
              <a:defRPr/>
            </a:pPr>
            <a:endParaRPr lang="es-ES_tradnl" altLang="es-ES" sz="2200" dirty="0" smtClean="0"/>
          </a:p>
        </p:txBody>
      </p:sp>
      <p:sp>
        <p:nvSpPr>
          <p:cNvPr id="6" name="Text Box 4"/>
          <p:cNvSpPr txBox="1">
            <a:spLocks noChangeArrowheads="1"/>
          </p:cNvSpPr>
          <p:nvPr/>
        </p:nvSpPr>
        <p:spPr bwMode="auto">
          <a:xfrm>
            <a:off x="250825" y="908050"/>
            <a:ext cx="83534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rgbClr val="002AB0"/>
                </a:solidFill>
                <a:latin typeface="Tahoma" panose="020B0604030504040204" pitchFamily="34" charset="0"/>
              </a:defRPr>
            </a:lvl1pPr>
            <a:lvl2pPr marL="742950" indent="-285750">
              <a:defRPr sz="2000">
                <a:solidFill>
                  <a:srgbClr val="002AB0"/>
                </a:solidFill>
                <a:latin typeface="Tahoma" panose="020B0604030504040204" pitchFamily="34" charset="0"/>
              </a:defRPr>
            </a:lvl2pPr>
            <a:lvl3pPr marL="1143000" indent="-228600">
              <a:defRPr sz="2000">
                <a:solidFill>
                  <a:srgbClr val="002AB0"/>
                </a:solidFill>
                <a:latin typeface="Tahoma" panose="020B0604030504040204" pitchFamily="34" charset="0"/>
              </a:defRPr>
            </a:lvl3pPr>
            <a:lvl4pPr marL="1600200" indent="-228600">
              <a:defRPr sz="2000">
                <a:solidFill>
                  <a:srgbClr val="002AB0"/>
                </a:solidFill>
                <a:latin typeface="Tahoma" panose="020B0604030504040204" pitchFamily="34" charset="0"/>
              </a:defRPr>
            </a:lvl4pPr>
            <a:lvl5pPr marL="2057400" indent="-228600">
              <a:defRPr sz="2000">
                <a:solidFill>
                  <a:srgbClr val="002AB0"/>
                </a:solidFill>
                <a:latin typeface="Tahoma" panose="020B0604030504040204" pitchFamily="34" charset="0"/>
              </a:defRPr>
            </a:lvl5pPr>
            <a:lvl6pPr marL="2514600" indent="-228600" eaLnBrk="0" fontAlgn="base" hangingPunct="0">
              <a:spcBef>
                <a:spcPct val="0"/>
              </a:spcBef>
              <a:spcAft>
                <a:spcPct val="0"/>
              </a:spcAft>
              <a:defRPr sz="2000">
                <a:solidFill>
                  <a:srgbClr val="002AB0"/>
                </a:solidFill>
                <a:latin typeface="Tahoma" panose="020B0604030504040204" pitchFamily="34" charset="0"/>
              </a:defRPr>
            </a:lvl6pPr>
            <a:lvl7pPr marL="2971800" indent="-228600" eaLnBrk="0" fontAlgn="base" hangingPunct="0">
              <a:spcBef>
                <a:spcPct val="0"/>
              </a:spcBef>
              <a:spcAft>
                <a:spcPct val="0"/>
              </a:spcAft>
              <a:defRPr sz="2000">
                <a:solidFill>
                  <a:srgbClr val="002AB0"/>
                </a:solidFill>
                <a:latin typeface="Tahoma" panose="020B0604030504040204" pitchFamily="34" charset="0"/>
              </a:defRPr>
            </a:lvl7pPr>
            <a:lvl8pPr marL="3429000" indent="-228600" eaLnBrk="0" fontAlgn="base" hangingPunct="0">
              <a:spcBef>
                <a:spcPct val="0"/>
              </a:spcBef>
              <a:spcAft>
                <a:spcPct val="0"/>
              </a:spcAft>
              <a:defRPr sz="2000">
                <a:solidFill>
                  <a:srgbClr val="002AB0"/>
                </a:solidFill>
                <a:latin typeface="Tahoma" panose="020B0604030504040204" pitchFamily="34" charset="0"/>
              </a:defRPr>
            </a:lvl8pPr>
            <a:lvl9pPr marL="3886200" indent="-228600" eaLnBrk="0" fontAlgn="base" hangingPunct="0">
              <a:spcBef>
                <a:spcPct val="0"/>
              </a:spcBef>
              <a:spcAft>
                <a:spcPct val="0"/>
              </a:spcAft>
              <a:defRPr sz="2000">
                <a:solidFill>
                  <a:srgbClr val="002AB0"/>
                </a:solidFill>
                <a:latin typeface="Tahoma" panose="020B0604030504040204" pitchFamily="34" charset="0"/>
              </a:defRPr>
            </a:lvl9pPr>
          </a:lstStyle>
          <a:p>
            <a:pPr eaLnBrk="1" hangingPunct="1">
              <a:spcBef>
                <a:spcPct val="50000"/>
              </a:spcBef>
            </a:pPr>
            <a:r>
              <a:rPr lang="en-US" altLang="es-ES" sz="2400" b="1" dirty="0" smtClean="0">
                <a:solidFill>
                  <a:schemeClr val="accent2"/>
                </a:solidFill>
                <a:latin typeface="Arial" panose="020B0604020202020204" pitchFamily="34" charset="0"/>
              </a:rPr>
              <a:t>El </a:t>
            </a:r>
            <a:r>
              <a:rPr lang="en-US" altLang="es-ES" sz="2400" b="1" dirty="0" err="1" smtClean="0">
                <a:solidFill>
                  <a:schemeClr val="accent2"/>
                </a:solidFill>
                <a:latin typeface="Arial" panose="020B0604020202020204" pitchFamily="34" charset="0"/>
              </a:rPr>
              <a:t>programa</a:t>
            </a:r>
            <a:endParaRPr lang="en-US" altLang="es-ES" sz="2400" b="1" dirty="0">
              <a:solidFill>
                <a:schemeClr val="accent2"/>
              </a:solidFill>
              <a:latin typeface="Arial" panose="020B0604020202020204" pitchFamily="34" charset="0"/>
            </a:endParaRPr>
          </a:p>
        </p:txBody>
      </p:sp>
    </p:spTree>
    <p:extLst>
      <p:ext uri="{BB962C8B-B14F-4D97-AF65-F5344CB8AC3E}">
        <p14:creationId xmlns:p14="http://schemas.microsoft.com/office/powerpoint/2010/main" val="156369045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1 Título"/>
          <p:cNvSpPr>
            <a:spLocks noGrp="1"/>
          </p:cNvSpPr>
          <p:nvPr>
            <p:ph type="title"/>
          </p:nvPr>
        </p:nvSpPr>
        <p:spPr/>
        <p:txBody>
          <a:bodyPr/>
          <a:lstStyle/>
          <a:p>
            <a:r>
              <a:rPr lang="es-ES_tradnl" altLang="es-ES" dirty="0"/>
              <a:t>5. </a:t>
            </a:r>
            <a:r>
              <a:rPr lang="en-US" altLang="es-ES" dirty="0"/>
              <a:t>El IDE de Arduino …</a:t>
            </a:r>
            <a:endParaRPr lang="es-ES_tradnl" altLang="es-ES" dirty="0" smtClean="0"/>
          </a:p>
        </p:txBody>
      </p:sp>
      <p:sp>
        <p:nvSpPr>
          <p:cNvPr id="5123" name="2 Marcador de contenido"/>
          <p:cNvSpPr>
            <a:spLocks noGrp="1"/>
          </p:cNvSpPr>
          <p:nvPr>
            <p:ph idx="1"/>
          </p:nvPr>
        </p:nvSpPr>
        <p:spPr>
          <a:xfrm>
            <a:off x="250825" y="1436686"/>
            <a:ext cx="8666892" cy="4848783"/>
          </a:xfrm>
        </p:spPr>
        <p:txBody>
          <a:bodyPr/>
          <a:lstStyle/>
          <a:p>
            <a:pPr>
              <a:defRPr/>
            </a:pPr>
            <a:r>
              <a:rPr lang="es-ES" altLang="es-ES" sz="2200" dirty="0" smtClean="0"/>
              <a:t>Un programa de </a:t>
            </a:r>
            <a:r>
              <a:rPr lang="es-ES" altLang="es-ES" sz="2200" dirty="0" err="1" smtClean="0"/>
              <a:t>Arduino</a:t>
            </a:r>
            <a:r>
              <a:rPr lang="es-ES" altLang="es-ES" sz="2200" dirty="0" smtClean="0"/>
              <a:t> tiene la siguiente estructura:</a:t>
            </a:r>
          </a:p>
          <a:p>
            <a:pPr>
              <a:defRPr/>
            </a:pPr>
            <a:endParaRPr lang="es-ES" altLang="es-ES" sz="2200" dirty="0" smtClean="0"/>
          </a:p>
          <a:p>
            <a:pPr>
              <a:defRPr/>
            </a:pPr>
            <a:endParaRPr lang="es-ES" altLang="es-ES" sz="2200" dirty="0"/>
          </a:p>
          <a:p>
            <a:pPr marL="0" indent="0">
              <a:buNone/>
              <a:defRPr/>
            </a:pPr>
            <a:endParaRPr lang="es-ES_tradnl" altLang="es-ES" sz="2200" dirty="0" smtClean="0"/>
          </a:p>
        </p:txBody>
      </p:sp>
      <p:sp>
        <p:nvSpPr>
          <p:cNvPr id="6" name="Text Box 4"/>
          <p:cNvSpPr txBox="1">
            <a:spLocks noChangeArrowheads="1"/>
          </p:cNvSpPr>
          <p:nvPr/>
        </p:nvSpPr>
        <p:spPr bwMode="auto">
          <a:xfrm>
            <a:off x="250825" y="908050"/>
            <a:ext cx="83534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rgbClr val="002AB0"/>
                </a:solidFill>
                <a:latin typeface="Tahoma" panose="020B0604030504040204" pitchFamily="34" charset="0"/>
              </a:defRPr>
            </a:lvl1pPr>
            <a:lvl2pPr marL="742950" indent="-285750">
              <a:defRPr sz="2000">
                <a:solidFill>
                  <a:srgbClr val="002AB0"/>
                </a:solidFill>
                <a:latin typeface="Tahoma" panose="020B0604030504040204" pitchFamily="34" charset="0"/>
              </a:defRPr>
            </a:lvl2pPr>
            <a:lvl3pPr marL="1143000" indent="-228600">
              <a:defRPr sz="2000">
                <a:solidFill>
                  <a:srgbClr val="002AB0"/>
                </a:solidFill>
                <a:latin typeface="Tahoma" panose="020B0604030504040204" pitchFamily="34" charset="0"/>
              </a:defRPr>
            </a:lvl3pPr>
            <a:lvl4pPr marL="1600200" indent="-228600">
              <a:defRPr sz="2000">
                <a:solidFill>
                  <a:srgbClr val="002AB0"/>
                </a:solidFill>
                <a:latin typeface="Tahoma" panose="020B0604030504040204" pitchFamily="34" charset="0"/>
              </a:defRPr>
            </a:lvl4pPr>
            <a:lvl5pPr marL="2057400" indent="-228600">
              <a:defRPr sz="2000">
                <a:solidFill>
                  <a:srgbClr val="002AB0"/>
                </a:solidFill>
                <a:latin typeface="Tahoma" panose="020B0604030504040204" pitchFamily="34" charset="0"/>
              </a:defRPr>
            </a:lvl5pPr>
            <a:lvl6pPr marL="2514600" indent="-228600" eaLnBrk="0" fontAlgn="base" hangingPunct="0">
              <a:spcBef>
                <a:spcPct val="0"/>
              </a:spcBef>
              <a:spcAft>
                <a:spcPct val="0"/>
              </a:spcAft>
              <a:defRPr sz="2000">
                <a:solidFill>
                  <a:srgbClr val="002AB0"/>
                </a:solidFill>
                <a:latin typeface="Tahoma" panose="020B0604030504040204" pitchFamily="34" charset="0"/>
              </a:defRPr>
            </a:lvl6pPr>
            <a:lvl7pPr marL="2971800" indent="-228600" eaLnBrk="0" fontAlgn="base" hangingPunct="0">
              <a:spcBef>
                <a:spcPct val="0"/>
              </a:spcBef>
              <a:spcAft>
                <a:spcPct val="0"/>
              </a:spcAft>
              <a:defRPr sz="2000">
                <a:solidFill>
                  <a:srgbClr val="002AB0"/>
                </a:solidFill>
                <a:latin typeface="Tahoma" panose="020B0604030504040204" pitchFamily="34" charset="0"/>
              </a:defRPr>
            </a:lvl7pPr>
            <a:lvl8pPr marL="3429000" indent="-228600" eaLnBrk="0" fontAlgn="base" hangingPunct="0">
              <a:spcBef>
                <a:spcPct val="0"/>
              </a:spcBef>
              <a:spcAft>
                <a:spcPct val="0"/>
              </a:spcAft>
              <a:defRPr sz="2000">
                <a:solidFill>
                  <a:srgbClr val="002AB0"/>
                </a:solidFill>
                <a:latin typeface="Tahoma" panose="020B0604030504040204" pitchFamily="34" charset="0"/>
              </a:defRPr>
            </a:lvl8pPr>
            <a:lvl9pPr marL="3886200" indent="-228600" eaLnBrk="0" fontAlgn="base" hangingPunct="0">
              <a:spcBef>
                <a:spcPct val="0"/>
              </a:spcBef>
              <a:spcAft>
                <a:spcPct val="0"/>
              </a:spcAft>
              <a:defRPr sz="2000">
                <a:solidFill>
                  <a:srgbClr val="002AB0"/>
                </a:solidFill>
                <a:latin typeface="Tahoma" panose="020B0604030504040204" pitchFamily="34" charset="0"/>
              </a:defRPr>
            </a:lvl9pPr>
          </a:lstStyle>
          <a:p>
            <a:pPr eaLnBrk="1" hangingPunct="1">
              <a:spcBef>
                <a:spcPct val="50000"/>
              </a:spcBef>
            </a:pPr>
            <a:r>
              <a:rPr lang="en-US" altLang="es-ES" sz="2400" b="1" dirty="0" smtClean="0">
                <a:solidFill>
                  <a:schemeClr val="accent2"/>
                </a:solidFill>
                <a:latin typeface="Arial" panose="020B0604020202020204" pitchFamily="34" charset="0"/>
              </a:rPr>
              <a:t>El </a:t>
            </a:r>
            <a:r>
              <a:rPr lang="en-US" altLang="es-ES" sz="2400" b="1" dirty="0" err="1" smtClean="0">
                <a:solidFill>
                  <a:schemeClr val="accent2"/>
                </a:solidFill>
                <a:latin typeface="Arial" panose="020B0604020202020204" pitchFamily="34" charset="0"/>
              </a:rPr>
              <a:t>programa</a:t>
            </a:r>
            <a:endParaRPr lang="en-US" altLang="es-ES" sz="2400" b="1" dirty="0">
              <a:solidFill>
                <a:schemeClr val="accent2"/>
              </a:solidFill>
              <a:latin typeface="Arial" panose="020B0604020202020204" pitchFamily="34" charset="0"/>
            </a:endParaRPr>
          </a:p>
        </p:txBody>
      </p:sp>
      <p:pic>
        <p:nvPicPr>
          <p:cNvPr id="2" name="Imagen 1"/>
          <p:cNvPicPr>
            <a:picLocks noChangeAspect="1"/>
          </p:cNvPicPr>
          <p:nvPr/>
        </p:nvPicPr>
        <p:blipFill>
          <a:blip r:embed="rId3"/>
          <a:stretch>
            <a:fillRect/>
          </a:stretch>
        </p:blipFill>
        <p:spPr>
          <a:xfrm>
            <a:off x="1642713" y="1957479"/>
            <a:ext cx="5858573" cy="4495581"/>
          </a:xfrm>
          <a:prstGeom prst="rect">
            <a:avLst/>
          </a:prstGeom>
        </p:spPr>
      </p:pic>
    </p:spTree>
    <p:extLst>
      <p:ext uri="{BB962C8B-B14F-4D97-AF65-F5344CB8AC3E}">
        <p14:creationId xmlns:p14="http://schemas.microsoft.com/office/powerpoint/2010/main" val="348274900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1 Título"/>
          <p:cNvSpPr>
            <a:spLocks noGrp="1"/>
          </p:cNvSpPr>
          <p:nvPr>
            <p:ph type="title"/>
          </p:nvPr>
        </p:nvSpPr>
        <p:spPr/>
        <p:txBody>
          <a:bodyPr/>
          <a:lstStyle/>
          <a:p>
            <a:r>
              <a:rPr lang="es-ES_tradnl" altLang="es-ES" dirty="0"/>
              <a:t>5. </a:t>
            </a:r>
            <a:r>
              <a:rPr lang="en-US" altLang="es-ES" dirty="0"/>
              <a:t>El IDE de Arduino …</a:t>
            </a:r>
            <a:endParaRPr lang="es-ES_tradnl" altLang="es-ES" dirty="0" smtClean="0"/>
          </a:p>
        </p:txBody>
      </p:sp>
      <p:sp>
        <p:nvSpPr>
          <p:cNvPr id="5123" name="2 Marcador de contenido"/>
          <p:cNvSpPr>
            <a:spLocks noGrp="1"/>
          </p:cNvSpPr>
          <p:nvPr>
            <p:ph idx="1"/>
          </p:nvPr>
        </p:nvSpPr>
        <p:spPr>
          <a:xfrm>
            <a:off x="250825" y="1436686"/>
            <a:ext cx="8666892" cy="4848783"/>
          </a:xfrm>
        </p:spPr>
        <p:txBody>
          <a:bodyPr/>
          <a:lstStyle/>
          <a:p>
            <a:pPr>
              <a:defRPr/>
            </a:pPr>
            <a:r>
              <a:rPr lang="es-ES" altLang="es-ES" sz="2200" dirty="0" smtClean="0"/>
              <a:t>La simplicidad del programa es la tónica en las aplicaciones de </a:t>
            </a:r>
            <a:r>
              <a:rPr lang="es-ES" altLang="es-ES" sz="2200" dirty="0" err="1" smtClean="0"/>
              <a:t>Arduino</a:t>
            </a:r>
            <a:r>
              <a:rPr lang="es-ES" altLang="es-ES" sz="2200" dirty="0" smtClean="0"/>
              <a:t>. No obstante, pueden emplearse herramientas y recursos más avanzados  aunque no es habitual, como la programación orientada a objetos</a:t>
            </a:r>
          </a:p>
          <a:p>
            <a:pPr>
              <a:defRPr/>
            </a:pPr>
            <a:r>
              <a:rPr lang="es-ES" altLang="es-ES" sz="2200" dirty="0" smtClean="0"/>
              <a:t>Para subir el programa a la flash de la placa </a:t>
            </a:r>
            <a:r>
              <a:rPr lang="es-ES" altLang="es-ES" sz="2200" dirty="0" err="1" smtClean="0"/>
              <a:t>Arduino</a:t>
            </a:r>
            <a:r>
              <a:rPr lang="es-ES" altLang="es-ES" sz="2200" dirty="0" smtClean="0"/>
              <a:t> debe conectarse ésta mediante el puerto USB</a:t>
            </a:r>
          </a:p>
          <a:p>
            <a:pPr>
              <a:defRPr/>
            </a:pPr>
            <a:r>
              <a:rPr lang="es-ES" altLang="es-ES" sz="2200" dirty="0" smtClean="0"/>
              <a:t>El modelo de placa debe ser indicado en el entorno</a:t>
            </a:r>
          </a:p>
          <a:p>
            <a:pPr>
              <a:defRPr/>
            </a:pPr>
            <a:r>
              <a:rPr lang="es-ES" altLang="es-ES" sz="2200" dirty="0" smtClean="0"/>
              <a:t>Es frecuente desarrollar el código con la placa conectada y emplear el monitor serie para la depuración</a:t>
            </a:r>
          </a:p>
        </p:txBody>
      </p:sp>
      <p:sp>
        <p:nvSpPr>
          <p:cNvPr id="6" name="Text Box 4"/>
          <p:cNvSpPr txBox="1">
            <a:spLocks noChangeArrowheads="1"/>
          </p:cNvSpPr>
          <p:nvPr/>
        </p:nvSpPr>
        <p:spPr bwMode="auto">
          <a:xfrm>
            <a:off x="250825" y="908050"/>
            <a:ext cx="83534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rgbClr val="002AB0"/>
                </a:solidFill>
                <a:latin typeface="Tahoma" panose="020B0604030504040204" pitchFamily="34" charset="0"/>
              </a:defRPr>
            </a:lvl1pPr>
            <a:lvl2pPr marL="742950" indent="-285750">
              <a:defRPr sz="2000">
                <a:solidFill>
                  <a:srgbClr val="002AB0"/>
                </a:solidFill>
                <a:latin typeface="Tahoma" panose="020B0604030504040204" pitchFamily="34" charset="0"/>
              </a:defRPr>
            </a:lvl2pPr>
            <a:lvl3pPr marL="1143000" indent="-228600">
              <a:defRPr sz="2000">
                <a:solidFill>
                  <a:srgbClr val="002AB0"/>
                </a:solidFill>
                <a:latin typeface="Tahoma" panose="020B0604030504040204" pitchFamily="34" charset="0"/>
              </a:defRPr>
            </a:lvl3pPr>
            <a:lvl4pPr marL="1600200" indent="-228600">
              <a:defRPr sz="2000">
                <a:solidFill>
                  <a:srgbClr val="002AB0"/>
                </a:solidFill>
                <a:latin typeface="Tahoma" panose="020B0604030504040204" pitchFamily="34" charset="0"/>
              </a:defRPr>
            </a:lvl4pPr>
            <a:lvl5pPr marL="2057400" indent="-228600">
              <a:defRPr sz="2000">
                <a:solidFill>
                  <a:srgbClr val="002AB0"/>
                </a:solidFill>
                <a:latin typeface="Tahoma" panose="020B0604030504040204" pitchFamily="34" charset="0"/>
              </a:defRPr>
            </a:lvl5pPr>
            <a:lvl6pPr marL="2514600" indent="-228600" eaLnBrk="0" fontAlgn="base" hangingPunct="0">
              <a:spcBef>
                <a:spcPct val="0"/>
              </a:spcBef>
              <a:spcAft>
                <a:spcPct val="0"/>
              </a:spcAft>
              <a:defRPr sz="2000">
                <a:solidFill>
                  <a:srgbClr val="002AB0"/>
                </a:solidFill>
                <a:latin typeface="Tahoma" panose="020B0604030504040204" pitchFamily="34" charset="0"/>
              </a:defRPr>
            </a:lvl6pPr>
            <a:lvl7pPr marL="2971800" indent="-228600" eaLnBrk="0" fontAlgn="base" hangingPunct="0">
              <a:spcBef>
                <a:spcPct val="0"/>
              </a:spcBef>
              <a:spcAft>
                <a:spcPct val="0"/>
              </a:spcAft>
              <a:defRPr sz="2000">
                <a:solidFill>
                  <a:srgbClr val="002AB0"/>
                </a:solidFill>
                <a:latin typeface="Tahoma" panose="020B0604030504040204" pitchFamily="34" charset="0"/>
              </a:defRPr>
            </a:lvl7pPr>
            <a:lvl8pPr marL="3429000" indent="-228600" eaLnBrk="0" fontAlgn="base" hangingPunct="0">
              <a:spcBef>
                <a:spcPct val="0"/>
              </a:spcBef>
              <a:spcAft>
                <a:spcPct val="0"/>
              </a:spcAft>
              <a:defRPr sz="2000">
                <a:solidFill>
                  <a:srgbClr val="002AB0"/>
                </a:solidFill>
                <a:latin typeface="Tahoma" panose="020B0604030504040204" pitchFamily="34" charset="0"/>
              </a:defRPr>
            </a:lvl8pPr>
            <a:lvl9pPr marL="3886200" indent="-228600" eaLnBrk="0" fontAlgn="base" hangingPunct="0">
              <a:spcBef>
                <a:spcPct val="0"/>
              </a:spcBef>
              <a:spcAft>
                <a:spcPct val="0"/>
              </a:spcAft>
              <a:defRPr sz="2000">
                <a:solidFill>
                  <a:srgbClr val="002AB0"/>
                </a:solidFill>
                <a:latin typeface="Tahoma" panose="020B0604030504040204" pitchFamily="34" charset="0"/>
              </a:defRPr>
            </a:lvl9pPr>
          </a:lstStyle>
          <a:p>
            <a:pPr eaLnBrk="1" hangingPunct="1">
              <a:spcBef>
                <a:spcPct val="50000"/>
              </a:spcBef>
            </a:pPr>
            <a:r>
              <a:rPr lang="en-US" altLang="es-ES" sz="2400" b="1" dirty="0" smtClean="0">
                <a:solidFill>
                  <a:schemeClr val="accent2"/>
                </a:solidFill>
                <a:latin typeface="Arial" panose="020B0604020202020204" pitchFamily="34" charset="0"/>
              </a:rPr>
              <a:t>El </a:t>
            </a:r>
            <a:r>
              <a:rPr lang="en-US" altLang="es-ES" sz="2400" b="1" dirty="0" err="1" smtClean="0">
                <a:solidFill>
                  <a:schemeClr val="accent2"/>
                </a:solidFill>
                <a:latin typeface="Arial" panose="020B0604020202020204" pitchFamily="34" charset="0"/>
              </a:rPr>
              <a:t>programa</a:t>
            </a:r>
            <a:endParaRPr lang="en-US" altLang="es-ES" sz="2400" b="1" dirty="0">
              <a:solidFill>
                <a:schemeClr val="accent2"/>
              </a:solidFill>
              <a:latin typeface="Arial" panose="020B0604020202020204" pitchFamily="34" charset="0"/>
            </a:endParaRPr>
          </a:p>
        </p:txBody>
      </p:sp>
    </p:spTree>
    <p:extLst>
      <p:ext uri="{BB962C8B-B14F-4D97-AF65-F5344CB8AC3E}">
        <p14:creationId xmlns:p14="http://schemas.microsoft.com/office/powerpoint/2010/main" val="210088386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eaLnBrk="1" hangingPunct="1"/>
            <a:r>
              <a:rPr lang="es-ES" altLang="es-ES" smtClean="0"/>
              <a:t>Índice</a:t>
            </a:r>
          </a:p>
        </p:txBody>
      </p:sp>
      <p:sp>
        <p:nvSpPr>
          <p:cNvPr id="8195" name="Rectangle 3"/>
          <p:cNvSpPr>
            <a:spLocks noGrp="1" noChangeArrowheads="1"/>
          </p:cNvSpPr>
          <p:nvPr>
            <p:ph idx="1"/>
          </p:nvPr>
        </p:nvSpPr>
        <p:spPr>
          <a:xfrm>
            <a:off x="384175" y="1827213"/>
            <a:ext cx="8374063" cy="2771775"/>
          </a:xfrm>
        </p:spPr>
        <p:txBody>
          <a:bodyPr/>
          <a:lstStyle/>
          <a:p>
            <a:pPr marL="571500" indent="-571500" algn="l" eaLnBrk="1" hangingPunct="1">
              <a:buSzTx/>
              <a:buFont typeface="Wingdings" panose="05000000000000000000" pitchFamily="2" charset="2"/>
              <a:buAutoNum type="arabicPeriod"/>
            </a:pPr>
            <a:r>
              <a:rPr lang="en-US" altLang="es-ES" sz="2200" dirty="0" err="1" smtClean="0"/>
              <a:t>Qué</a:t>
            </a:r>
            <a:r>
              <a:rPr lang="en-US" altLang="es-ES" sz="2200" dirty="0" smtClean="0"/>
              <a:t> </a:t>
            </a:r>
            <a:r>
              <a:rPr lang="en-US" altLang="es-ES" sz="2200" dirty="0" err="1" smtClean="0"/>
              <a:t>es</a:t>
            </a:r>
            <a:r>
              <a:rPr lang="en-US" altLang="es-ES" sz="2200" dirty="0" smtClean="0"/>
              <a:t> Arduino. </a:t>
            </a:r>
            <a:r>
              <a:rPr lang="en-US" altLang="es-ES" sz="2200" dirty="0" err="1" smtClean="0"/>
              <a:t>Conceptos</a:t>
            </a:r>
            <a:r>
              <a:rPr lang="en-US" altLang="es-ES" sz="2200" dirty="0" smtClean="0"/>
              <a:t> </a:t>
            </a:r>
            <a:r>
              <a:rPr lang="en-US" altLang="es-ES" sz="2200" dirty="0" err="1" smtClean="0"/>
              <a:t>básicos</a:t>
            </a:r>
            <a:r>
              <a:rPr lang="en-US" altLang="es-ES" sz="2200" dirty="0" smtClean="0"/>
              <a:t> </a:t>
            </a:r>
            <a:r>
              <a:rPr lang="en-US" altLang="es-ES" sz="2200" dirty="0" err="1" smtClean="0"/>
              <a:t>relacionados</a:t>
            </a:r>
            <a:endParaRPr lang="en-US" altLang="es-ES" sz="2200" dirty="0" smtClean="0"/>
          </a:p>
          <a:p>
            <a:pPr marL="571500" indent="-571500" algn="l" eaLnBrk="1" hangingPunct="1">
              <a:buSzTx/>
              <a:buFont typeface="Wingdings" panose="05000000000000000000" pitchFamily="2" charset="2"/>
              <a:buAutoNum type="arabicPeriod"/>
            </a:pPr>
            <a:r>
              <a:rPr lang="en-US" altLang="es-ES" sz="2200" dirty="0" err="1" smtClean="0"/>
              <a:t>Familia</a:t>
            </a:r>
            <a:r>
              <a:rPr lang="en-US" altLang="es-ES" sz="2200" dirty="0" smtClean="0"/>
              <a:t> Arduino. </a:t>
            </a:r>
            <a:r>
              <a:rPr lang="en-US" altLang="es-ES" sz="2200" dirty="0" err="1" smtClean="0"/>
              <a:t>Características</a:t>
            </a:r>
            <a:r>
              <a:rPr lang="en-US" altLang="es-ES" sz="2200" dirty="0" smtClean="0"/>
              <a:t> </a:t>
            </a:r>
            <a:r>
              <a:rPr lang="en-US" altLang="es-ES" sz="2200" dirty="0" err="1" smtClean="0"/>
              <a:t>comunes</a:t>
            </a:r>
            <a:r>
              <a:rPr lang="en-US" altLang="es-ES" sz="2200" dirty="0" smtClean="0"/>
              <a:t>. Shields</a:t>
            </a:r>
          </a:p>
          <a:p>
            <a:pPr marL="571500" indent="-571500" algn="l" eaLnBrk="1" hangingPunct="1">
              <a:buSzTx/>
              <a:buFont typeface="Wingdings" panose="05000000000000000000" pitchFamily="2" charset="2"/>
              <a:buAutoNum type="arabicPeriod"/>
            </a:pPr>
            <a:r>
              <a:rPr lang="en-US" altLang="es-ES" sz="2200" dirty="0" err="1" smtClean="0"/>
              <a:t>Ejemplos</a:t>
            </a:r>
            <a:r>
              <a:rPr lang="en-US" altLang="es-ES" sz="2200" dirty="0" smtClean="0"/>
              <a:t> de </a:t>
            </a:r>
            <a:r>
              <a:rPr lang="en-US" altLang="es-ES" sz="2200" dirty="0" err="1" smtClean="0"/>
              <a:t>aplicaciones</a:t>
            </a:r>
            <a:r>
              <a:rPr lang="en-US" altLang="es-ES" sz="2200" dirty="0" smtClean="0"/>
              <a:t> con Arduino</a:t>
            </a:r>
          </a:p>
          <a:p>
            <a:pPr marL="571500" indent="-571500" algn="l" eaLnBrk="1" hangingPunct="1">
              <a:buSzTx/>
              <a:buFont typeface="Wingdings" panose="05000000000000000000" pitchFamily="2" charset="2"/>
              <a:buAutoNum type="arabicPeriod"/>
            </a:pPr>
            <a:r>
              <a:rPr lang="en-US" altLang="es-ES" sz="2200" dirty="0" err="1" smtClean="0"/>
              <a:t>Recursos</a:t>
            </a:r>
            <a:r>
              <a:rPr lang="en-US" altLang="es-ES" sz="2200" dirty="0" smtClean="0"/>
              <a:t> Hardware</a:t>
            </a:r>
          </a:p>
          <a:p>
            <a:pPr marL="571500" indent="-571500" algn="l" eaLnBrk="1" hangingPunct="1">
              <a:buSzTx/>
              <a:buFont typeface="Wingdings" panose="05000000000000000000" pitchFamily="2" charset="2"/>
              <a:buAutoNum type="arabicPeriod"/>
            </a:pPr>
            <a:r>
              <a:rPr lang="en-US" altLang="es-ES" sz="2200" dirty="0" smtClean="0"/>
              <a:t>El IDE de Arduino. </a:t>
            </a:r>
            <a:r>
              <a:rPr lang="en-US" altLang="es-ES" sz="2200" dirty="0" err="1" smtClean="0"/>
              <a:t>Estructura</a:t>
            </a:r>
            <a:r>
              <a:rPr lang="en-US" altLang="es-ES" sz="2200" dirty="0" smtClean="0"/>
              <a:t> y </a:t>
            </a:r>
            <a:r>
              <a:rPr lang="en-US" altLang="es-ES" sz="2200" dirty="0" err="1" smtClean="0"/>
              <a:t>organización</a:t>
            </a:r>
            <a:r>
              <a:rPr lang="en-US" altLang="es-ES" sz="2200" dirty="0" smtClean="0"/>
              <a:t> de un </a:t>
            </a:r>
            <a:r>
              <a:rPr lang="en-US" altLang="es-ES" sz="2200" dirty="0" err="1" smtClean="0"/>
              <a:t>programa</a:t>
            </a:r>
            <a:r>
              <a:rPr lang="en-US" altLang="es-ES" sz="2200" dirty="0" smtClean="0"/>
              <a:t> </a:t>
            </a:r>
          </a:p>
          <a:p>
            <a:pPr marL="571500" indent="-571500" algn="l" eaLnBrk="1" hangingPunct="1">
              <a:buSzTx/>
              <a:buFont typeface="Wingdings" panose="05000000000000000000" pitchFamily="2" charset="2"/>
              <a:buAutoNum type="arabicPeriod"/>
            </a:pPr>
            <a:r>
              <a:rPr lang="en-US" altLang="es-ES" sz="2200" dirty="0" err="1" smtClean="0">
                <a:solidFill>
                  <a:srgbClr val="FF0000"/>
                </a:solidFill>
              </a:rPr>
              <a:t>Elementos</a:t>
            </a:r>
            <a:r>
              <a:rPr lang="en-US" altLang="es-ES" sz="2200" dirty="0" smtClean="0">
                <a:solidFill>
                  <a:srgbClr val="FF0000"/>
                </a:solidFill>
              </a:rPr>
              <a:t> </a:t>
            </a:r>
            <a:r>
              <a:rPr lang="en-US" altLang="es-ES" sz="2200" dirty="0" err="1" smtClean="0">
                <a:solidFill>
                  <a:srgbClr val="FF0000"/>
                </a:solidFill>
              </a:rPr>
              <a:t>básicos</a:t>
            </a:r>
            <a:r>
              <a:rPr lang="en-US" altLang="es-ES" sz="2200" dirty="0" smtClean="0">
                <a:solidFill>
                  <a:srgbClr val="FF0000"/>
                </a:solidFill>
              </a:rPr>
              <a:t> de </a:t>
            </a:r>
            <a:r>
              <a:rPr lang="en-US" altLang="es-ES" sz="2200" dirty="0" err="1" smtClean="0">
                <a:solidFill>
                  <a:srgbClr val="FF0000"/>
                </a:solidFill>
              </a:rPr>
              <a:t>programación</a:t>
            </a:r>
            <a:endParaRPr lang="en-US" altLang="es-ES" sz="2200" dirty="0" smtClean="0">
              <a:solidFill>
                <a:srgbClr val="FF0000"/>
              </a:solidFill>
            </a:endParaRPr>
          </a:p>
          <a:p>
            <a:pPr marL="571500" indent="-571500" algn="l" eaLnBrk="1" hangingPunct="1">
              <a:buSzTx/>
              <a:buFont typeface="Wingdings" panose="05000000000000000000" pitchFamily="2" charset="2"/>
              <a:buAutoNum type="arabicPeriod"/>
            </a:pPr>
            <a:r>
              <a:rPr lang="en-US" altLang="es-ES" sz="2200" dirty="0" err="1" smtClean="0"/>
              <a:t>Simulador</a:t>
            </a:r>
            <a:r>
              <a:rPr lang="en-US" altLang="es-ES" sz="2200" dirty="0" smtClean="0"/>
              <a:t> de Arduino</a:t>
            </a:r>
          </a:p>
          <a:p>
            <a:pPr marL="571500" indent="-571500" algn="l" eaLnBrk="1" hangingPunct="1">
              <a:buSzTx/>
              <a:buFont typeface="Wingdings" panose="05000000000000000000" pitchFamily="2" charset="2"/>
              <a:buAutoNum type="arabicPeriod"/>
            </a:pPr>
            <a:r>
              <a:rPr lang="en-US" altLang="es-ES" sz="2200" dirty="0"/>
              <a:t>Un primer </a:t>
            </a:r>
            <a:r>
              <a:rPr lang="en-US" altLang="es-ES" sz="2200" dirty="0" err="1"/>
              <a:t>ejemplo</a:t>
            </a:r>
            <a:r>
              <a:rPr lang="en-US" altLang="es-ES" sz="2200" dirty="0"/>
              <a:t>. </a:t>
            </a:r>
            <a:r>
              <a:rPr lang="en-US" altLang="es-ES" sz="2200" dirty="0" err="1"/>
              <a:t>Cerradura</a:t>
            </a:r>
            <a:r>
              <a:rPr lang="en-US" altLang="es-ES" sz="2200" dirty="0"/>
              <a:t> </a:t>
            </a:r>
            <a:r>
              <a:rPr lang="en-US" altLang="es-ES" sz="2200" dirty="0" err="1"/>
              <a:t>codificada</a:t>
            </a:r>
            <a:endParaRPr lang="en-US" altLang="es-ES" sz="2200" dirty="0"/>
          </a:p>
          <a:p>
            <a:pPr marL="571500" indent="-571500" algn="l" eaLnBrk="1" hangingPunct="1">
              <a:buSzTx/>
              <a:buFont typeface="Wingdings" panose="05000000000000000000" pitchFamily="2" charset="2"/>
              <a:buAutoNum type="arabicPeriod"/>
            </a:pPr>
            <a:r>
              <a:rPr lang="en-US" altLang="es-ES" sz="2200" dirty="0" err="1" smtClean="0"/>
              <a:t>Proyectos</a:t>
            </a:r>
            <a:r>
              <a:rPr lang="en-US" altLang="es-ES" sz="2200" dirty="0" smtClean="0"/>
              <a:t> a </a:t>
            </a:r>
            <a:r>
              <a:rPr lang="en-US" altLang="es-ES" sz="2200" dirty="0" err="1" smtClean="0"/>
              <a:t>desarrollar</a:t>
            </a:r>
            <a:endParaRPr lang="en-US" altLang="es-ES" sz="2200" dirty="0" smtClean="0"/>
          </a:p>
          <a:p>
            <a:pPr marL="571500" indent="-571500" algn="l" eaLnBrk="1" hangingPunct="1">
              <a:buSzTx/>
              <a:buFont typeface="Wingdings" panose="05000000000000000000" pitchFamily="2" charset="2"/>
              <a:buNone/>
            </a:pPr>
            <a:endParaRPr lang="en-US" altLang="es-ES" dirty="0" smtClean="0"/>
          </a:p>
        </p:txBody>
      </p:sp>
    </p:spTree>
    <p:extLst>
      <p:ext uri="{BB962C8B-B14F-4D97-AF65-F5344CB8AC3E}">
        <p14:creationId xmlns:p14="http://schemas.microsoft.com/office/powerpoint/2010/main" val="315802743"/>
      </p:ext>
    </p:extLst>
  </p:cSld>
  <p:clrMapOvr>
    <a:masterClrMapping/>
  </p:clrMapOv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1 Título"/>
          <p:cNvSpPr>
            <a:spLocks noGrp="1"/>
          </p:cNvSpPr>
          <p:nvPr>
            <p:ph type="title"/>
          </p:nvPr>
        </p:nvSpPr>
        <p:spPr/>
        <p:txBody>
          <a:bodyPr/>
          <a:lstStyle/>
          <a:p>
            <a:r>
              <a:rPr lang="es-ES_tradnl" altLang="es-ES" dirty="0" smtClean="0"/>
              <a:t>6. </a:t>
            </a:r>
            <a:r>
              <a:rPr lang="en-US" altLang="es-ES" dirty="0" err="1" smtClean="0"/>
              <a:t>Elementos</a:t>
            </a:r>
            <a:r>
              <a:rPr lang="en-US" altLang="es-ES" dirty="0" smtClean="0"/>
              <a:t> </a:t>
            </a:r>
            <a:r>
              <a:rPr lang="en-US" altLang="es-ES" dirty="0" err="1" smtClean="0"/>
              <a:t>básicos</a:t>
            </a:r>
            <a:r>
              <a:rPr lang="en-US" altLang="es-ES" dirty="0" smtClean="0"/>
              <a:t> de </a:t>
            </a:r>
            <a:r>
              <a:rPr lang="en-US" altLang="es-ES" dirty="0" err="1" smtClean="0"/>
              <a:t>programación</a:t>
            </a:r>
            <a:endParaRPr lang="es-ES_tradnl" altLang="es-ES" dirty="0" smtClean="0"/>
          </a:p>
        </p:txBody>
      </p:sp>
      <p:sp>
        <p:nvSpPr>
          <p:cNvPr id="5123" name="2 Marcador de contenido"/>
          <p:cNvSpPr>
            <a:spLocks noGrp="1"/>
          </p:cNvSpPr>
          <p:nvPr>
            <p:ph idx="1"/>
          </p:nvPr>
        </p:nvSpPr>
        <p:spPr>
          <a:xfrm>
            <a:off x="250825" y="1436686"/>
            <a:ext cx="8666892" cy="4848783"/>
          </a:xfrm>
        </p:spPr>
        <p:txBody>
          <a:bodyPr/>
          <a:lstStyle/>
          <a:p>
            <a:pPr>
              <a:defRPr/>
            </a:pPr>
            <a:r>
              <a:rPr lang="es-ES" altLang="es-ES" sz="2200" dirty="0" smtClean="0"/>
              <a:t>Ideas básicas sobre:</a:t>
            </a:r>
          </a:p>
          <a:p>
            <a:pPr>
              <a:defRPr/>
            </a:pPr>
            <a:endParaRPr lang="es-ES" altLang="es-ES" sz="2200" dirty="0" smtClean="0"/>
          </a:p>
          <a:p>
            <a:pPr lvl="1">
              <a:defRPr/>
            </a:pPr>
            <a:r>
              <a:rPr lang="es-ES" altLang="es-ES" sz="1800" dirty="0" smtClean="0"/>
              <a:t>Tipos de datos</a:t>
            </a:r>
          </a:p>
          <a:p>
            <a:pPr lvl="1">
              <a:defRPr/>
            </a:pPr>
            <a:r>
              <a:rPr lang="es-ES" altLang="es-ES" sz="1800" dirty="0" smtClean="0"/>
              <a:t>Constantes</a:t>
            </a:r>
          </a:p>
          <a:p>
            <a:pPr lvl="1">
              <a:defRPr/>
            </a:pPr>
            <a:r>
              <a:rPr lang="es-ES" altLang="es-ES" sz="1800" dirty="0" smtClean="0"/>
              <a:t>Variables</a:t>
            </a:r>
          </a:p>
          <a:p>
            <a:pPr lvl="1">
              <a:defRPr/>
            </a:pPr>
            <a:r>
              <a:rPr lang="es-ES" altLang="es-ES" sz="1800" dirty="0" smtClean="0"/>
              <a:t>Funciones</a:t>
            </a:r>
          </a:p>
          <a:p>
            <a:pPr lvl="1">
              <a:defRPr/>
            </a:pPr>
            <a:r>
              <a:rPr lang="es-ES" altLang="es-ES" sz="1800" dirty="0" smtClean="0"/>
              <a:t>Operadores</a:t>
            </a:r>
          </a:p>
          <a:p>
            <a:pPr lvl="1">
              <a:defRPr/>
            </a:pPr>
            <a:r>
              <a:rPr lang="es-ES" altLang="es-ES" sz="1800" dirty="0" smtClean="0"/>
              <a:t>Sentencias condicionales y estructuras iterativas</a:t>
            </a:r>
          </a:p>
          <a:p>
            <a:pPr lvl="1">
              <a:defRPr/>
            </a:pPr>
            <a:r>
              <a:rPr lang="es-ES" altLang="es-ES" sz="1800" dirty="0" smtClean="0"/>
              <a:t>Entradas y salidas, digitales y analógicas</a:t>
            </a:r>
          </a:p>
          <a:p>
            <a:pPr lvl="1">
              <a:defRPr/>
            </a:pPr>
            <a:r>
              <a:rPr lang="es-ES" altLang="es-ES" sz="1800" dirty="0" smtClean="0"/>
              <a:t>Comunicaciones serie</a:t>
            </a:r>
          </a:p>
          <a:p>
            <a:pPr lvl="1">
              <a:defRPr/>
            </a:pPr>
            <a:r>
              <a:rPr lang="es-ES" altLang="es-ES" sz="1800" dirty="0" smtClean="0"/>
              <a:t>Funciones de tiempo</a:t>
            </a:r>
          </a:p>
          <a:p>
            <a:pPr lvl="1">
              <a:defRPr/>
            </a:pPr>
            <a:r>
              <a:rPr lang="es-ES" altLang="es-ES" sz="1800" dirty="0" smtClean="0"/>
              <a:t>Interrupciones</a:t>
            </a:r>
          </a:p>
          <a:p>
            <a:pPr lvl="1">
              <a:defRPr/>
            </a:pPr>
            <a:r>
              <a:rPr lang="es-ES" altLang="es-ES" sz="1800" dirty="0" smtClean="0"/>
              <a:t>Gestión de memoria</a:t>
            </a:r>
          </a:p>
          <a:p>
            <a:pPr lvl="1">
              <a:defRPr/>
            </a:pPr>
            <a:endParaRPr lang="es-ES" altLang="es-ES" sz="1800" dirty="0"/>
          </a:p>
        </p:txBody>
      </p:sp>
    </p:spTree>
    <p:extLst>
      <p:ext uri="{BB962C8B-B14F-4D97-AF65-F5344CB8AC3E}">
        <p14:creationId xmlns:p14="http://schemas.microsoft.com/office/powerpoint/2010/main" val="236522128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1 Título"/>
          <p:cNvSpPr>
            <a:spLocks noGrp="1"/>
          </p:cNvSpPr>
          <p:nvPr>
            <p:ph type="title"/>
          </p:nvPr>
        </p:nvSpPr>
        <p:spPr/>
        <p:txBody>
          <a:bodyPr/>
          <a:lstStyle/>
          <a:p>
            <a:r>
              <a:rPr lang="es-ES_tradnl" altLang="es-ES" dirty="0" smtClean="0"/>
              <a:t>6. </a:t>
            </a:r>
            <a:r>
              <a:rPr lang="en-US" altLang="es-ES" dirty="0" err="1" smtClean="0"/>
              <a:t>Elementos</a:t>
            </a:r>
            <a:r>
              <a:rPr lang="en-US" altLang="es-ES" dirty="0" smtClean="0"/>
              <a:t> </a:t>
            </a:r>
            <a:r>
              <a:rPr lang="en-US" altLang="es-ES" dirty="0" err="1" smtClean="0"/>
              <a:t>básicos</a:t>
            </a:r>
            <a:r>
              <a:rPr lang="en-US" altLang="es-ES" dirty="0" smtClean="0"/>
              <a:t> de </a:t>
            </a:r>
            <a:r>
              <a:rPr lang="en-US" altLang="es-ES" dirty="0" err="1" smtClean="0"/>
              <a:t>programación</a:t>
            </a:r>
            <a:endParaRPr lang="es-ES_tradnl" altLang="es-ES" dirty="0" smtClean="0"/>
          </a:p>
        </p:txBody>
      </p:sp>
      <p:sp>
        <p:nvSpPr>
          <p:cNvPr id="5123" name="2 Marcador de contenido"/>
          <p:cNvSpPr>
            <a:spLocks noGrp="1"/>
          </p:cNvSpPr>
          <p:nvPr>
            <p:ph idx="1"/>
          </p:nvPr>
        </p:nvSpPr>
        <p:spPr>
          <a:xfrm>
            <a:off x="250825" y="1436686"/>
            <a:ext cx="8666892" cy="4848783"/>
          </a:xfrm>
        </p:spPr>
        <p:txBody>
          <a:bodyPr/>
          <a:lstStyle/>
          <a:p>
            <a:pPr>
              <a:defRPr/>
            </a:pPr>
            <a:r>
              <a:rPr lang="es-ES" altLang="es-ES" sz="2200" dirty="0" smtClean="0"/>
              <a:t>Los habituales en cualquier lenguaje de programación:</a:t>
            </a:r>
          </a:p>
          <a:p>
            <a:pPr>
              <a:defRPr/>
            </a:pPr>
            <a:endParaRPr lang="es-ES" altLang="es-ES" sz="2200" dirty="0"/>
          </a:p>
          <a:p>
            <a:pPr>
              <a:defRPr/>
            </a:pPr>
            <a:endParaRPr lang="es-ES" altLang="es-ES" sz="2200" dirty="0" smtClean="0"/>
          </a:p>
          <a:p>
            <a:pPr>
              <a:defRPr/>
            </a:pPr>
            <a:endParaRPr lang="es-ES" altLang="es-ES" sz="2200" dirty="0" smtClean="0"/>
          </a:p>
          <a:p>
            <a:pPr>
              <a:defRPr/>
            </a:pPr>
            <a:endParaRPr lang="es-ES" altLang="es-ES" sz="2200" dirty="0"/>
          </a:p>
          <a:p>
            <a:pPr>
              <a:defRPr/>
            </a:pPr>
            <a:r>
              <a:rPr lang="es-ES" altLang="es-ES" sz="2200" dirty="0" smtClean="0"/>
              <a:t>Algunos detalles:</a:t>
            </a:r>
            <a:endParaRPr lang="es-ES" altLang="es-ES" sz="1800" dirty="0" smtClean="0"/>
          </a:p>
          <a:p>
            <a:pPr lvl="1" algn="just">
              <a:defRPr/>
            </a:pPr>
            <a:r>
              <a:rPr lang="es-ES" altLang="es-ES" sz="1800" dirty="0" smtClean="0"/>
              <a:t>Los cálculos con números en coma flotante son mucho más lentos. Si se puede, deben evitarse</a:t>
            </a:r>
          </a:p>
          <a:p>
            <a:pPr lvl="1" algn="just">
              <a:defRPr/>
            </a:pPr>
            <a:r>
              <a:rPr lang="es-ES" altLang="es-ES" sz="1800" i="1" dirty="0" err="1" smtClean="0"/>
              <a:t>float</a:t>
            </a:r>
            <a:r>
              <a:rPr lang="es-ES" altLang="es-ES" sz="1800" dirty="0" smtClean="0"/>
              <a:t> y </a:t>
            </a:r>
            <a:r>
              <a:rPr lang="es-ES" altLang="es-ES" sz="1800" i="1" dirty="0" err="1" smtClean="0"/>
              <a:t>double</a:t>
            </a:r>
            <a:r>
              <a:rPr lang="es-ES" altLang="es-ES" sz="1800" dirty="0" smtClean="0"/>
              <a:t> tienen la misma precisión, a diferencia de otras plataformas</a:t>
            </a:r>
          </a:p>
          <a:p>
            <a:pPr lvl="1" algn="just">
              <a:defRPr/>
            </a:pPr>
            <a:r>
              <a:rPr lang="es-ES" altLang="es-ES" sz="1800" dirty="0" smtClean="0"/>
              <a:t>Un </a:t>
            </a:r>
            <a:r>
              <a:rPr lang="es-ES" altLang="es-ES" sz="1800" i="1" dirty="0" err="1" smtClean="0"/>
              <a:t>char</a:t>
            </a:r>
            <a:r>
              <a:rPr lang="es-ES" altLang="es-ES" sz="1800" dirty="0" smtClean="0"/>
              <a:t> representa un carácter y ocupa un byte. Un carácter simple se representa entre comillas simples, ‘a’, mientras que un conjunto de caracteres o </a:t>
            </a:r>
            <a:r>
              <a:rPr lang="es-ES" altLang="es-ES" sz="1800" i="1" dirty="0" err="1" smtClean="0"/>
              <a:t>string</a:t>
            </a:r>
            <a:r>
              <a:rPr lang="es-ES" altLang="es-ES" sz="1800" dirty="0" smtClean="0"/>
              <a:t> se representa entre comillas dobles, “Hola”</a:t>
            </a:r>
            <a:endParaRPr lang="es-ES" altLang="es-ES" sz="1800" dirty="0"/>
          </a:p>
          <a:p>
            <a:pPr marL="0" indent="0">
              <a:buNone/>
              <a:defRPr/>
            </a:pPr>
            <a:endParaRPr lang="es-ES" altLang="es-ES" sz="2200" dirty="0"/>
          </a:p>
          <a:p>
            <a:pPr>
              <a:defRPr/>
            </a:pPr>
            <a:endParaRPr lang="es-ES" altLang="es-ES" sz="2200" dirty="0" smtClean="0"/>
          </a:p>
          <a:p>
            <a:pPr marL="0" indent="0">
              <a:buNone/>
              <a:defRPr/>
            </a:pPr>
            <a:endParaRPr lang="es-ES" altLang="es-ES" sz="2200" dirty="0" smtClean="0"/>
          </a:p>
        </p:txBody>
      </p:sp>
      <p:sp>
        <p:nvSpPr>
          <p:cNvPr id="6" name="Text Box 4"/>
          <p:cNvSpPr txBox="1">
            <a:spLocks noChangeArrowheads="1"/>
          </p:cNvSpPr>
          <p:nvPr/>
        </p:nvSpPr>
        <p:spPr bwMode="auto">
          <a:xfrm>
            <a:off x="250825" y="908050"/>
            <a:ext cx="83534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rgbClr val="002AB0"/>
                </a:solidFill>
                <a:latin typeface="Tahoma" panose="020B0604030504040204" pitchFamily="34" charset="0"/>
              </a:defRPr>
            </a:lvl1pPr>
            <a:lvl2pPr marL="742950" indent="-285750">
              <a:defRPr sz="2000">
                <a:solidFill>
                  <a:srgbClr val="002AB0"/>
                </a:solidFill>
                <a:latin typeface="Tahoma" panose="020B0604030504040204" pitchFamily="34" charset="0"/>
              </a:defRPr>
            </a:lvl2pPr>
            <a:lvl3pPr marL="1143000" indent="-228600">
              <a:defRPr sz="2000">
                <a:solidFill>
                  <a:srgbClr val="002AB0"/>
                </a:solidFill>
                <a:latin typeface="Tahoma" panose="020B0604030504040204" pitchFamily="34" charset="0"/>
              </a:defRPr>
            </a:lvl3pPr>
            <a:lvl4pPr marL="1600200" indent="-228600">
              <a:defRPr sz="2000">
                <a:solidFill>
                  <a:srgbClr val="002AB0"/>
                </a:solidFill>
                <a:latin typeface="Tahoma" panose="020B0604030504040204" pitchFamily="34" charset="0"/>
              </a:defRPr>
            </a:lvl4pPr>
            <a:lvl5pPr marL="2057400" indent="-228600">
              <a:defRPr sz="2000">
                <a:solidFill>
                  <a:srgbClr val="002AB0"/>
                </a:solidFill>
                <a:latin typeface="Tahoma" panose="020B0604030504040204" pitchFamily="34" charset="0"/>
              </a:defRPr>
            </a:lvl5pPr>
            <a:lvl6pPr marL="2514600" indent="-228600" eaLnBrk="0" fontAlgn="base" hangingPunct="0">
              <a:spcBef>
                <a:spcPct val="0"/>
              </a:spcBef>
              <a:spcAft>
                <a:spcPct val="0"/>
              </a:spcAft>
              <a:defRPr sz="2000">
                <a:solidFill>
                  <a:srgbClr val="002AB0"/>
                </a:solidFill>
                <a:latin typeface="Tahoma" panose="020B0604030504040204" pitchFamily="34" charset="0"/>
              </a:defRPr>
            </a:lvl6pPr>
            <a:lvl7pPr marL="2971800" indent="-228600" eaLnBrk="0" fontAlgn="base" hangingPunct="0">
              <a:spcBef>
                <a:spcPct val="0"/>
              </a:spcBef>
              <a:spcAft>
                <a:spcPct val="0"/>
              </a:spcAft>
              <a:defRPr sz="2000">
                <a:solidFill>
                  <a:srgbClr val="002AB0"/>
                </a:solidFill>
                <a:latin typeface="Tahoma" panose="020B0604030504040204" pitchFamily="34" charset="0"/>
              </a:defRPr>
            </a:lvl7pPr>
            <a:lvl8pPr marL="3429000" indent="-228600" eaLnBrk="0" fontAlgn="base" hangingPunct="0">
              <a:spcBef>
                <a:spcPct val="0"/>
              </a:spcBef>
              <a:spcAft>
                <a:spcPct val="0"/>
              </a:spcAft>
              <a:defRPr sz="2000">
                <a:solidFill>
                  <a:srgbClr val="002AB0"/>
                </a:solidFill>
                <a:latin typeface="Tahoma" panose="020B0604030504040204" pitchFamily="34" charset="0"/>
              </a:defRPr>
            </a:lvl8pPr>
            <a:lvl9pPr marL="3886200" indent="-228600" eaLnBrk="0" fontAlgn="base" hangingPunct="0">
              <a:spcBef>
                <a:spcPct val="0"/>
              </a:spcBef>
              <a:spcAft>
                <a:spcPct val="0"/>
              </a:spcAft>
              <a:defRPr sz="2000">
                <a:solidFill>
                  <a:srgbClr val="002AB0"/>
                </a:solidFill>
                <a:latin typeface="Tahoma" panose="020B0604030504040204" pitchFamily="34" charset="0"/>
              </a:defRPr>
            </a:lvl9pPr>
          </a:lstStyle>
          <a:p>
            <a:pPr eaLnBrk="1" hangingPunct="1">
              <a:spcBef>
                <a:spcPct val="50000"/>
              </a:spcBef>
            </a:pPr>
            <a:r>
              <a:rPr lang="en-US" altLang="es-ES" sz="2400" b="1" dirty="0" err="1" smtClean="0">
                <a:solidFill>
                  <a:schemeClr val="accent2"/>
                </a:solidFill>
                <a:latin typeface="Arial" panose="020B0604020202020204" pitchFamily="34" charset="0"/>
              </a:rPr>
              <a:t>Tipos</a:t>
            </a:r>
            <a:r>
              <a:rPr lang="en-US" altLang="es-ES" sz="2400" b="1" dirty="0" smtClean="0">
                <a:solidFill>
                  <a:schemeClr val="accent2"/>
                </a:solidFill>
                <a:latin typeface="Arial" panose="020B0604020202020204" pitchFamily="34" charset="0"/>
              </a:rPr>
              <a:t> de </a:t>
            </a:r>
            <a:r>
              <a:rPr lang="en-US" altLang="es-ES" sz="2400" b="1" dirty="0" err="1" smtClean="0">
                <a:solidFill>
                  <a:schemeClr val="accent2"/>
                </a:solidFill>
                <a:latin typeface="Arial" panose="020B0604020202020204" pitchFamily="34" charset="0"/>
              </a:rPr>
              <a:t>datos</a:t>
            </a:r>
            <a:endParaRPr lang="en-US" altLang="es-ES" sz="2400" b="1" dirty="0">
              <a:solidFill>
                <a:schemeClr val="accent2"/>
              </a:solidFill>
              <a:latin typeface="Arial" panose="020B0604020202020204" pitchFamily="34" charset="0"/>
            </a:endParaRPr>
          </a:p>
        </p:txBody>
      </p:sp>
      <p:pic>
        <p:nvPicPr>
          <p:cNvPr id="2" name="Imagen 1"/>
          <p:cNvPicPr>
            <a:picLocks noChangeAspect="1"/>
          </p:cNvPicPr>
          <p:nvPr/>
        </p:nvPicPr>
        <p:blipFill>
          <a:blip r:embed="rId3"/>
          <a:stretch>
            <a:fillRect/>
          </a:stretch>
        </p:blipFill>
        <p:spPr>
          <a:xfrm>
            <a:off x="2015564" y="2076466"/>
            <a:ext cx="4319205" cy="1589371"/>
          </a:xfrm>
          <a:prstGeom prst="rect">
            <a:avLst/>
          </a:prstGeom>
        </p:spPr>
      </p:pic>
    </p:spTree>
    <p:extLst>
      <p:ext uri="{BB962C8B-B14F-4D97-AF65-F5344CB8AC3E}">
        <p14:creationId xmlns:p14="http://schemas.microsoft.com/office/powerpoint/2010/main" val="249724940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1 Título"/>
          <p:cNvSpPr>
            <a:spLocks noGrp="1"/>
          </p:cNvSpPr>
          <p:nvPr>
            <p:ph type="title"/>
          </p:nvPr>
        </p:nvSpPr>
        <p:spPr/>
        <p:txBody>
          <a:bodyPr/>
          <a:lstStyle/>
          <a:p>
            <a:r>
              <a:rPr lang="es-ES_tradnl" altLang="es-ES" dirty="0" smtClean="0"/>
              <a:t>6. </a:t>
            </a:r>
            <a:r>
              <a:rPr lang="en-US" altLang="es-ES" dirty="0" err="1" smtClean="0"/>
              <a:t>Elementos</a:t>
            </a:r>
            <a:r>
              <a:rPr lang="en-US" altLang="es-ES" dirty="0" smtClean="0"/>
              <a:t> </a:t>
            </a:r>
            <a:r>
              <a:rPr lang="en-US" altLang="es-ES" dirty="0" err="1" smtClean="0"/>
              <a:t>básicos</a:t>
            </a:r>
            <a:r>
              <a:rPr lang="en-US" altLang="es-ES" dirty="0" smtClean="0"/>
              <a:t> de </a:t>
            </a:r>
            <a:r>
              <a:rPr lang="en-US" altLang="es-ES" dirty="0" err="1" smtClean="0"/>
              <a:t>programación</a:t>
            </a:r>
            <a:endParaRPr lang="es-ES_tradnl" altLang="es-ES" dirty="0" smtClean="0"/>
          </a:p>
        </p:txBody>
      </p:sp>
      <p:sp>
        <p:nvSpPr>
          <p:cNvPr id="5123" name="2 Marcador de contenido"/>
          <p:cNvSpPr>
            <a:spLocks noGrp="1"/>
          </p:cNvSpPr>
          <p:nvPr>
            <p:ph idx="1"/>
          </p:nvPr>
        </p:nvSpPr>
        <p:spPr>
          <a:xfrm>
            <a:off x="250825" y="1436686"/>
            <a:ext cx="8666892" cy="4848783"/>
          </a:xfrm>
        </p:spPr>
        <p:txBody>
          <a:bodyPr/>
          <a:lstStyle/>
          <a:p>
            <a:pPr>
              <a:defRPr/>
            </a:pPr>
            <a:r>
              <a:rPr lang="es-ES" altLang="es-ES" sz="2200" dirty="0" smtClean="0"/>
              <a:t>Se emplean para representar valores que no cambian durante la ejecución del programa</a:t>
            </a:r>
          </a:p>
          <a:p>
            <a:pPr>
              <a:defRPr/>
            </a:pPr>
            <a:r>
              <a:rPr lang="es-ES" altLang="es-ES" sz="2200" dirty="0" smtClean="0"/>
              <a:t>Aportan claridad al código. Suelen nombrarse en mayúsculas</a:t>
            </a:r>
          </a:p>
          <a:p>
            <a:pPr>
              <a:defRPr/>
            </a:pPr>
            <a:r>
              <a:rPr lang="es-ES" altLang="es-ES" sz="2200" dirty="0" smtClean="0"/>
              <a:t>Pueden ser definidas por el programador:</a:t>
            </a:r>
          </a:p>
          <a:p>
            <a:pPr lvl="1" algn="just">
              <a:defRPr/>
            </a:pPr>
            <a:r>
              <a:rPr lang="es-ES" altLang="es-ES" sz="1800" dirty="0" err="1"/>
              <a:t>const</a:t>
            </a:r>
            <a:r>
              <a:rPr lang="es-ES" altLang="es-ES" sz="1800" dirty="0"/>
              <a:t> </a:t>
            </a:r>
            <a:r>
              <a:rPr lang="es-ES" altLang="es-ES" sz="1800" dirty="0" err="1"/>
              <a:t>int</a:t>
            </a:r>
            <a:r>
              <a:rPr lang="es-ES" altLang="es-ES" sz="1800" dirty="0"/>
              <a:t> </a:t>
            </a:r>
            <a:r>
              <a:rPr lang="es-ES" altLang="es-ES" sz="1800" dirty="0" smtClean="0"/>
              <a:t>LED=2</a:t>
            </a:r>
            <a:r>
              <a:rPr lang="es-ES" altLang="es-ES" sz="1800" dirty="0"/>
              <a:t>; //puerto para la conexión </a:t>
            </a:r>
            <a:r>
              <a:rPr lang="es-ES" altLang="es-ES" sz="1800" dirty="0" smtClean="0"/>
              <a:t>del indicador led</a:t>
            </a:r>
          </a:p>
          <a:p>
            <a:pPr>
              <a:defRPr/>
            </a:pPr>
            <a:r>
              <a:rPr lang="es-ES" altLang="es-ES" sz="2200" dirty="0" smtClean="0"/>
              <a:t>Otras son genéricas y presentes en cualquier compilador:</a:t>
            </a:r>
          </a:p>
          <a:p>
            <a:pPr lvl="1" algn="just">
              <a:defRPr/>
            </a:pPr>
            <a:r>
              <a:rPr lang="es-ES" altLang="es-ES" sz="1800" dirty="0" smtClean="0"/>
              <a:t>true, false, PI</a:t>
            </a:r>
          </a:p>
          <a:p>
            <a:pPr>
              <a:defRPr/>
            </a:pPr>
            <a:r>
              <a:rPr lang="es-ES" altLang="es-ES" sz="2200" dirty="0" smtClean="0"/>
              <a:t>Y otras propias del entorno </a:t>
            </a:r>
            <a:r>
              <a:rPr lang="es-ES" altLang="es-ES" sz="2200" dirty="0" err="1" smtClean="0"/>
              <a:t>Arduino</a:t>
            </a:r>
            <a:r>
              <a:rPr lang="es-ES" altLang="es-ES" sz="2200" dirty="0" smtClean="0"/>
              <a:t>:</a:t>
            </a:r>
          </a:p>
          <a:p>
            <a:pPr lvl="1" algn="just">
              <a:defRPr/>
            </a:pPr>
            <a:r>
              <a:rPr lang="es-ES" altLang="es-ES" sz="1800" dirty="0" smtClean="0"/>
              <a:t>INPUT, INPUT_PULLUP, OUTPUT: definen comportamiento de pines de entradas/salidas</a:t>
            </a:r>
          </a:p>
          <a:p>
            <a:pPr lvl="1" algn="just">
              <a:defRPr/>
            </a:pPr>
            <a:r>
              <a:rPr lang="es-ES" altLang="es-ES" sz="1800" dirty="0"/>
              <a:t>FALLING, RISING, </a:t>
            </a:r>
            <a:r>
              <a:rPr lang="es-ES" altLang="es-ES" sz="1800" dirty="0" smtClean="0"/>
              <a:t>CHANGE, para configurar interrupciones</a:t>
            </a:r>
          </a:p>
          <a:p>
            <a:pPr lvl="1" algn="just">
              <a:defRPr/>
            </a:pPr>
            <a:r>
              <a:rPr lang="es-ES" altLang="es-ES" sz="1800" dirty="0" smtClean="0"/>
              <a:t>HIGHT, LOW: para definir estado de entradas/salidas</a:t>
            </a:r>
          </a:p>
          <a:p>
            <a:pPr lvl="1" algn="just">
              <a:defRPr/>
            </a:pPr>
            <a:r>
              <a:rPr lang="es-ES" altLang="es-ES" sz="1800" dirty="0" smtClean="0"/>
              <a:t>LED_BUILTIN: Led integrado en la placa</a:t>
            </a:r>
          </a:p>
          <a:p>
            <a:pPr>
              <a:defRPr/>
            </a:pPr>
            <a:endParaRPr lang="es-ES" altLang="es-ES" sz="2200" dirty="0"/>
          </a:p>
          <a:p>
            <a:pPr>
              <a:defRPr/>
            </a:pPr>
            <a:endParaRPr lang="es-ES" altLang="es-ES" sz="2200" dirty="0" smtClean="0"/>
          </a:p>
          <a:p>
            <a:pPr>
              <a:defRPr/>
            </a:pPr>
            <a:endParaRPr lang="es-ES" altLang="es-ES" sz="2200" dirty="0" smtClean="0"/>
          </a:p>
          <a:p>
            <a:pPr marL="0" indent="0">
              <a:buNone/>
              <a:defRPr/>
            </a:pPr>
            <a:endParaRPr lang="es-ES" altLang="es-ES" sz="2200" dirty="0"/>
          </a:p>
          <a:p>
            <a:pPr>
              <a:defRPr/>
            </a:pPr>
            <a:endParaRPr lang="es-ES" altLang="es-ES" sz="2200" dirty="0" smtClean="0"/>
          </a:p>
          <a:p>
            <a:pPr marL="0" indent="0">
              <a:buNone/>
              <a:defRPr/>
            </a:pPr>
            <a:endParaRPr lang="es-ES" altLang="es-ES" sz="2200" dirty="0" smtClean="0"/>
          </a:p>
        </p:txBody>
      </p:sp>
      <p:sp>
        <p:nvSpPr>
          <p:cNvPr id="6" name="Text Box 4"/>
          <p:cNvSpPr txBox="1">
            <a:spLocks noChangeArrowheads="1"/>
          </p:cNvSpPr>
          <p:nvPr/>
        </p:nvSpPr>
        <p:spPr bwMode="auto">
          <a:xfrm>
            <a:off x="250825" y="908050"/>
            <a:ext cx="83534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rgbClr val="002AB0"/>
                </a:solidFill>
                <a:latin typeface="Tahoma" panose="020B0604030504040204" pitchFamily="34" charset="0"/>
              </a:defRPr>
            </a:lvl1pPr>
            <a:lvl2pPr marL="742950" indent="-285750">
              <a:defRPr sz="2000">
                <a:solidFill>
                  <a:srgbClr val="002AB0"/>
                </a:solidFill>
                <a:latin typeface="Tahoma" panose="020B0604030504040204" pitchFamily="34" charset="0"/>
              </a:defRPr>
            </a:lvl2pPr>
            <a:lvl3pPr marL="1143000" indent="-228600">
              <a:defRPr sz="2000">
                <a:solidFill>
                  <a:srgbClr val="002AB0"/>
                </a:solidFill>
                <a:latin typeface="Tahoma" panose="020B0604030504040204" pitchFamily="34" charset="0"/>
              </a:defRPr>
            </a:lvl3pPr>
            <a:lvl4pPr marL="1600200" indent="-228600">
              <a:defRPr sz="2000">
                <a:solidFill>
                  <a:srgbClr val="002AB0"/>
                </a:solidFill>
                <a:latin typeface="Tahoma" panose="020B0604030504040204" pitchFamily="34" charset="0"/>
              </a:defRPr>
            </a:lvl4pPr>
            <a:lvl5pPr marL="2057400" indent="-228600">
              <a:defRPr sz="2000">
                <a:solidFill>
                  <a:srgbClr val="002AB0"/>
                </a:solidFill>
                <a:latin typeface="Tahoma" panose="020B0604030504040204" pitchFamily="34" charset="0"/>
              </a:defRPr>
            </a:lvl5pPr>
            <a:lvl6pPr marL="2514600" indent="-228600" eaLnBrk="0" fontAlgn="base" hangingPunct="0">
              <a:spcBef>
                <a:spcPct val="0"/>
              </a:spcBef>
              <a:spcAft>
                <a:spcPct val="0"/>
              </a:spcAft>
              <a:defRPr sz="2000">
                <a:solidFill>
                  <a:srgbClr val="002AB0"/>
                </a:solidFill>
                <a:latin typeface="Tahoma" panose="020B0604030504040204" pitchFamily="34" charset="0"/>
              </a:defRPr>
            </a:lvl6pPr>
            <a:lvl7pPr marL="2971800" indent="-228600" eaLnBrk="0" fontAlgn="base" hangingPunct="0">
              <a:spcBef>
                <a:spcPct val="0"/>
              </a:spcBef>
              <a:spcAft>
                <a:spcPct val="0"/>
              </a:spcAft>
              <a:defRPr sz="2000">
                <a:solidFill>
                  <a:srgbClr val="002AB0"/>
                </a:solidFill>
                <a:latin typeface="Tahoma" panose="020B0604030504040204" pitchFamily="34" charset="0"/>
              </a:defRPr>
            </a:lvl7pPr>
            <a:lvl8pPr marL="3429000" indent="-228600" eaLnBrk="0" fontAlgn="base" hangingPunct="0">
              <a:spcBef>
                <a:spcPct val="0"/>
              </a:spcBef>
              <a:spcAft>
                <a:spcPct val="0"/>
              </a:spcAft>
              <a:defRPr sz="2000">
                <a:solidFill>
                  <a:srgbClr val="002AB0"/>
                </a:solidFill>
                <a:latin typeface="Tahoma" panose="020B0604030504040204" pitchFamily="34" charset="0"/>
              </a:defRPr>
            </a:lvl8pPr>
            <a:lvl9pPr marL="3886200" indent="-228600" eaLnBrk="0" fontAlgn="base" hangingPunct="0">
              <a:spcBef>
                <a:spcPct val="0"/>
              </a:spcBef>
              <a:spcAft>
                <a:spcPct val="0"/>
              </a:spcAft>
              <a:defRPr sz="2000">
                <a:solidFill>
                  <a:srgbClr val="002AB0"/>
                </a:solidFill>
                <a:latin typeface="Tahoma" panose="020B0604030504040204" pitchFamily="34" charset="0"/>
              </a:defRPr>
            </a:lvl9pPr>
          </a:lstStyle>
          <a:p>
            <a:pPr eaLnBrk="1" hangingPunct="1">
              <a:spcBef>
                <a:spcPct val="50000"/>
              </a:spcBef>
            </a:pPr>
            <a:r>
              <a:rPr lang="en-US" altLang="es-ES" sz="2400" b="1" dirty="0" err="1" smtClean="0">
                <a:solidFill>
                  <a:schemeClr val="accent2"/>
                </a:solidFill>
                <a:latin typeface="Arial" panose="020B0604020202020204" pitchFamily="34" charset="0"/>
              </a:rPr>
              <a:t>Constantes</a:t>
            </a:r>
            <a:endParaRPr lang="en-US" altLang="es-ES" sz="2400" b="1" dirty="0">
              <a:solidFill>
                <a:schemeClr val="accent2"/>
              </a:solidFill>
              <a:latin typeface="Arial" panose="020B0604020202020204" pitchFamily="34" charset="0"/>
            </a:endParaRPr>
          </a:p>
        </p:txBody>
      </p:sp>
    </p:spTree>
    <p:extLst>
      <p:ext uri="{BB962C8B-B14F-4D97-AF65-F5344CB8AC3E}">
        <p14:creationId xmlns:p14="http://schemas.microsoft.com/office/powerpoint/2010/main" val="189946850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1 Título"/>
          <p:cNvSpPr>
            <a:spLocks noGrp="1"/>
          </p:cNvSpPr>
          <p:nvPr>
            <p:ph type="title"/>
          </p:nvPr>
        </p:nvSpPr>
        <p:spPr/>
        <p:txBody>
          <a:bodyPr/>
          <a:lstStyle/>
          <a:p>
            <a:r>
              <a:rPr lang="es-ES_tradnl" altLang="es-ES" dirty="0" smtClean="0"/>
              <a:t>6. </a:t>
            </a:r>
            <a:r>
              <a:rPr lang="en-US" altLang="es-ES" dirty="0" err="1" smtClean="0"/>
              <a:t>Elementos</a:t>
            </a:r>
            <a:r>
              <a:rPr lang="en-US" altLang="es-ES" dirty="0" smtClean="0"/>
              <a:t> </a:t>
            </a:r>
            <a:r>
              <a:rPr lang="en-US" altLang="es-ES" dirty="0" err="1" smtClean="0"/>
              <a:t>básicos</a:t>
            </a:r>
            <a:r>
              <a:rPr lang="en-US" altLang="es-ES" dirty="0" smtClean="0"/>
              <a:t> de </a:t>
            </a:r>
            <a:r>
              <a:rPr lang="en-US" altLang="es-ES" dirty="0" err="1" smtClean="0"/>
              <a:t>programación</a:t>
            </a:r>
            <a:endParaRPr lang="es-ES_tradnl" altLang="es-ES" dirty="0" smtClean="0"/>
          </a:p>
        </p:txBody>
      </p:sp>
      <p:sp>
        <p:nvSpPr>
          <p:cNvPr id="5123" name="2 Marcador de contenido"/>
          <p:cNvSpPr>
            <a:spLocks noGrp="1"/>
          </p:cNvSpPr>
          <p:nvPr>
            <p:ph idx="1"/>
          </p:nvPr>
        </p:nvSpPr>
        <p:spPr>
          <a:xfrm>
            <a:off x="250825" y="1436686"/>
            <a:ext cx="8666892" cy="4848783"/>
          </a:xfrm>
        </p:spPr>
        <p:txBody>
          <a:bodyPr/>
          <a:lstStyle/>
          <a:p>
            <a:pPr>
              <a:defRPr/>
            </a:pPr>
            <a:r>
              <a:rPr lang="es-ES" altLang="es-ES" sz="2200" dirty="0" smtClean="0"/>
              <a:t>Son espacios de memoria donde se almacenan datos que pueden variar durante la ejecución del programa</a:t>
            </a:r>
          </a:p>
          <a:p>
            <a:pPr>
              <a:defRPr/>
            </a:pPr>
            <a:r>
              <a:rPr lang="es-ES" altLang="es-ES" sz="2200" dirty="0" smtClean="0"/>
              <a:t>Les asignamos un nombre para manipularlas con más facilidad</a:t>
            </a:r>
            <a:endParaRPr lang="es-ES" altLang="es-ES" sz="1800" dirty="0" smtClean="0"/>
          </a:p>
          <a:p>
            <a:pPr>
              <a:defRPr/>
            </a:pPr>
            <a:r>
              <a:rPr lang="es-ES" altLang="es-ES" sz="2200" dirty="0" smtClean="0"/>
              <a:t>Es necesario declararlas antes de usarlas. En la declaración se especifica el tipo y su nombre. También pueden ser inicializadas:</a:t>
            </a:r>
            <a:endParaRPr lang="es-ES" altLang="es-ES" sz="2200" dirty="0"/>
          </a:p>
          <a:p>
            <a:pPr lvl="1">
              <a:defRPr/>
            </a:pPr>
            <a:r>
              <a:rPr lang="es-ES" altLang="es-ES" sz="1800" dirty="0" err="1"/>
              <a:t>u</a:t>
            </a:r>
            <a:r>
              <a:rPr lang="es-ES" altLang="es-ES" sz="1800" dirty="0" err="1" smtClean="0"/>
              <a:t>nsigned</a:t>
            </a:r>
            <a:r>
              <a:rPr lang="es-ES" altLang="es-ES" sz="1800" dirty="0" smtClean="0"/>
              <a:t> </a:t>
            </a:r>
            <a:r>
              <a:rPr lang="es-ES" altLang="es-ES" sz="1800" dirty="0" err="1"/>
              <a:t>int</a:t>
            </a:r>
            <a:r>
              <a:rPr lang="es-ES" altLang="es-ES" sz="1800" dirty="0"/>
              <a:t> rpm=0</a:t>
            </a:r>
            <a:r>
              <a:rPr lang="es-ES" altLang="es-ES" sz="1800" dirty="0" smtClean="0"/>
              <a:t>;</a:t>
            </a:r>
            <a:endParaRPr lang="es-ES" altLang="es-ES" sz="1000" dirty="0" smtClean="0"/>
          </a:p>
          <a:p>
            <a:pPr>
              <a:defRPr/>
            </a:pPr>
            <a:r>
              <a:rPr lang="es-ES" altLang="es-ES" sz="2200" dirty="0" smtClean="0"/>
              <a:t>Según el tipo, ocupan más o menos posiciones de memoria</a:t>
            </a:r>
          </a:p>
          <a:p>
            <a:pPr>
              <a:defRPr/>
            </a:pPr>
            <a:r>
              <a:rPr lang="es-ES" altLang="es-ES" sz="2200" dirty="0" smtClean="0"/>
              <a:t>Puede trabajarse con su valor o con la dirección que ocupa (concepto de puntero)</a:t>
            </a:r>
          </a:p>
          <a:p>
            <a:pPr>
              <a:defRPr/>
            </a:pPr>
            <a:r>
              <a:rPr lang="es-ES" altLang="es-ES" sz="2200" dirty="0" smtClean="0"/>
              <a:t>En función de dónde se declaren, se define desde qué punto del programa se conocen y pueden emplearse (dominio de visibilidad)</a:t>
            </a:r>
          </a:p>
          <a:p>
            <a:pPr marL="0" indent="0">
              <a:buNone/>
              <a:defRPr/>
            </a:pPr>
            <a:endParaRPr lang="es-ES" altLang="es-ES" sz="2200" dirty="0" smtClean="0"/>
          </a:p>
        </p:txBody>
      </p:sp>
      <p:sp>
        <p:nvSpPr>
          <p:cNvPr id="6" name="Text Box 4"/>
          <p:cNvSpPr txBox="1">
            <a:spLocks noChangeArrowheads="1"/>
          </p:cNvSpPr>
          <p:nvPr/>
        </p:nvSpPr>
        <p:spPr bwMode="auto">
          <a:xfrm>
            <a:off x="250825" y="908050"/>
            <a:ext cx="83534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rgbClr val="002AB0"/>
                </a:solidFill>
                <a:latin typeface="Tahoma" panose="020B0604030504040204" pitchFamily="34" charset="0"/>
              </a:defRPr>
            </a:lvl1pPr>
            <a:lvl2pPr marL="742950" indent="-285750">
              <a:defRPr sz="2000">
                <a:solidFill>
                  <a:srgbClr val="002AB0"/>
                </a:solidFill>
                <a:latin typeface="Tahoma" panose="020B0604030504040204" pitchFamily="34" charset="0"/>
              </a:defRPr>
            </a:lvl2pPr>
            <a:lvl3pPr marL="1143000" indent="-228600">
              <a:defRPr sz="2000">
                <a:solidFill>
                  <a:srgbClr val="002AB0"/>
                </a:solidFill>
                <a:latin typeface="Tahoma" panose="020B0604030504040204" pitchFamily="34" charset="0"/>
              </a:defRPr>
            </a:lvl3pPr>
            <a:lvl4pPr marL="1600200" indent="-228600">
              <a:defRPr sz="2000">
                <a:solidFill>
                  <a:srgbClr val="002AB0"/>
                </a:solidFill>
                <a:latin typeface="Tahoma" panose="020B0604030504040204" pitchFamily="34" charset="0"/>
              </a:defRPr>
            </a:lvl4pPr>
            <a:lvl5pPr marL="2057400" indent="-228600">
              <a:defRPr sz="2000">
                <a:solidFill>
                  <a:srgbClr val="002AB0"/>
                </a:solidFill>
                <a:latin typeface="Tahoma" panose="020B0604030504040204" pitchFamily="34" charset="0"/>
              </a:defRPr>
            </a:lvl5pPr>
            <a:lvl6pPr marL="2514600" indent="-228600" eaLnBrk="0" fontAlgn="base" hangingPunct="0">
              <a:spcBef>
                <a:spcPct val="0"/>
              </a:spcBef>
              <a:spcAft>
                <a:spcPct val="0"/>
              </a:spcAft>
              <a:defRPr sz="2000">
                <a:solidFill>
                  <a:srgbClr val="002AB0"/>
                </a:solidFill>
                <a:latin typeface="Tahoma" panose="020B0604030504040204" pitchFamily="34" charset="0"/>
              </a:defRPr>
            </a:lvl6pPr>
            <a:lvl7pPr marL="2971800" indent="-228600" eaLnBrk="0" fontAlgn="base" hangingPunct="0">
              <a:spcBef>
                <a:spcPct val="0"/>
              </a:spcBef>
              <a:spcAft>
                <a:spcPct val="0"/>
              </a:spcAft>
              <a:defRPr sz="2000">
                <a:solidFill>
                  <a:srgbClr val="002AB0"/>
                </a:solidFill>
                <a:latin typeface="Tahoma" panose="020B0604030504040204" pitchFamily="34" charset="0"/>
              </a:defRPr>
            </a:lvl7pPr>
            <a:lvl8pPr marL="3429000" indent="-228600" eaLnBrk="0" fontAlgn="base" hangingPunct="0">
              <a:spcBef>
                <a:spcPct val="0"/>
              </a:spcBef>
              <a:spcAft>
                <a:spcPct val="0"/>
              </a:spcAft>
              <a:defRPr sz="2000">
                <a:solidFill>
                  <a:srgbClr val="002AB0"/>
                </a:solidFill>
                <a:latin typeface="Tahoma" panose="020B0604030504040204" pitchFamily="34" charset="0"/>
              </a:defRPr>
            </a:lvl8pPr>
            <a:lvl9pPr marL="3886200" indent="-228600" eaLnBrk="0" fontAlgn="base" hangingPunct="0">
              <a:spcBef>
                <a:spcPct val="0"/>
              </a:spcBef>
              <a:spcAft>
                <a:spcPct val="0"/>
              </a:spcAft>
              <a:defRPr sz="2000">
                <a:solidFill>
                  <a:srgbClr val="002AB0"/>
                </a:solidFill>
                <a:latin typeface="Tahoma" panose="020B0604030504040204" pitchFamily="34" charset="0"/>
              </a:defRPr>
            </a:lvl9pPr>
          </a:lstStyle>
          <a:p>
            <a:pPr eaLnBrk="1" hangingPunct="1">
              <a:spcBef>
                <a:spcPct val="50000"/>
              </a:spcBef>
            </a:pPr>
            <a:r>
              <a:rPr lang="en-US" altLang="es-ES" sz="2400" b="1" dirty="0" smtClean="0">
                <a:solidFill>
                  <a:schemeClr val="accent2"/>
                </a:solidFill>
                <a:latin typeface="Arial" panose="020B0604020202020204" pitchFamily="34" charset="0"/>
              </a:rPr>
              <a:t>Variables</a:t>
            </a:r>
            <a:endParaRPr lang="en-US" altLang="es-ES" sz="2400" b="1" dirty="0">
              <a:solidFill>
                <a:schemeClr val="accent2"/>
              </a:solidFill>
              <a:latin typeface="Arial" panose="020B0604020202020204" pitchFamily="34" charset="0"/>
            </a:endParaRPr>
          </a:p>
        </p:txBody>
      </p:sp>
    </p:spTree>
    <p:extLst>
      <p:ext uri="{BB962C8B-B14F-4D97-AF65-F5344CB8AC3E}">
        <p14:creationId xmlns:p14="http://schemas.microsoft.com/office/powerpoint/2010/main" val="16749035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1 Título"/>
          <p:cNvSpPr>
            <a:spLocks noGrp="1"/>
          </p:cNvSpPr>
          <p:nvPr>
            <p:ph type="title"/>
          </p:nvPr>
        </p:nvSpPr>
        <p:spPr/>
        <p:txBody>
          <a:bodyPr/>
          <a:lstStyle/>
          <a:p>
            <a:r>
              <a:rPr lang="es-ES_tradnl" altLang="es-ES" dirty="0" smtClean="0"/>
              <a:t>6. </a:t>
            </a:r>
            <a:r>
              <a:rPr lang="en-US" altLang="es-ES" dirty="0" err="1" smtClean="0"/>
              <a:t>Elementos</a:t>
            </a:r>
            <a:r>
              <a:rPr lang="en-US" altLang="es-ES" dirty="0" smtClean="0"/>
              <a:t> </a:t>
            </a:r>
            <a:r>
              <a:rPr lang="en-US" altLang="es-ES" dirty="0" err="1" smtClean="0"/>
              <a:t>básicos</a:t>
            </a:r>
            <a:r>
              <a:rPr lang="en-US" altLang="es-ES" dirty="0" smtClean="0"/>
              <a:t> de </a:t>
            </a:r>
            <a:r>
              <a:rPr lang="en-US" altLang="es-ES" dirty="0" err="1" smtClean="0"/>
              <a:t>programación</a:t>
            </a:r>
            <a:endParaRPr lang="es-ES_tradnl" altLang="es-ES" dirty="0" smtClean="0"/>
          </a:p>
        </p:txBody>
      </p:sp>
      <p:sp>
        <p:nvSpPr>
          <p:cNvPr id="5123" name="2 Marcador de contenido"/>
          <p:cNvSpPr>
            <a:spLocks noGrp="1"/>
          </p:cNvSpPr>
          <p:nvPr>
            <p:ph idx="1"/>
          </p:nvPr>
        </p:nvSpPr>
        <p:spPr>
          <a:xfrm>
            <a:off x="250825" y="1436686"/>
            <a:ext cx="8666892" cy="4848783"/>
          </a:xfrm>
        </p:spPr>
        <p:txBody>
          <a:bodyPr/>
          <a:lstStyle/>
          <a:p>
            <a:pPr>
              <a:defRPr/>
            </a:pPr>
            <a:r>
              <a:rPr lang="es-ES" altLang="es-ES" sz="2200" dirty="0" smtClean="0"/>
              <a:t>Pueden ser:</a:t>
            </a:r>
          </a:p>
          <a:p>
            <a:pPr lvl="1">
              <a:defRPr/>
            </a:pPr>
            <a:r>
              <a:rPr lang="es-ES" altLang="es-ES" sz="1800" dirty="0" smtClean="0"/>
              <a:t>Globales. Se declaran al principio del programa. Pueden verse desde cualquier punto del mismo</a:t>
            </a:r>
          </a:p>
          <a:p>
            <a:pPr lvl="1">
              <a:defRPr/>
            </a:pPr>
            <a:r>
              <a:rPr lang="es-ES" altLang="es-ES" sz="1800" dirty="0" smtClean="0"/>
              <a:t>Locales. Declaradas dentro de funciones o en el interior de estructuras. Sólo pueden verse allí donde han sido declaradas</a:t>
            </a:r>
          </a:p>
          <a:p>
            <a:pPr>
              <a:defRPr/>
            </a:pPr>
            <a:r>
              <a:rPr lang="es-ES" altLang="es-ES" sz="2200" dirty="0" smtClean="0"/>
              <a:t>Tantos tipos de variables como tipos de datos y alguna más:</a:t>
            </a:r>
          </a:p>
          <a:p>
            <a:pPr lvl="1">
              <a:defRPr/>
            </a:pPr>
            <a:r>
              <a:rPr lang="es-ES" altLang="es-ES" sz="1800" dirty="0" smtClean="0"/>
              <a:t>Byte</a:t>
            </a:r>
          </a:p>
          <a:p>
            <a:pPr lvl="1">
              <a:defRPr/>
            </a:pPr>
            <a:r>
              <a:rPr lang="es-ES" altLang="es-ES" sz="1800" dirty="0" err="1" smtClean="0"/>
              <a:t>Int</a:t>
            </a:r>
            <a:r>
              <a:rPr lang="es-ES" altLang="es-ES" sz="1800" dirty="0" smtClean="0"/>
              <a:t>, Word, </a:t>
            </a:r>
            <a:r>
              <a:rPr lang="es-ES" altLang="es-ES" sz="1800" dirty="0" err="1" smtClean="0"/>
              <a:t>Unsigned</a:t>
            </a:r>
            <a:r>
              <a:rPr lang="es-ES" altLang="es-ES" sz="1800" dirty="0" smtClean="0"/>
              <a:t> </a:t>
            </a:r>
            <a:r>
              <a:rPr lang="es-ES" altLang="es-ES" sz="1800" dirty="0" err="1" smtClean="0"/>
              <a:t>int</a:t>
            </a:r>
            <a:endParaRPr lang="es-ES" altLang="es-ES" sz="1800" dirty="0" smtClean="0"/>
          </a:p>
          <a:p>
            <a:pPr lvl="1">
              <a:defRPr/>
            </a:pPr>
            <a:r>
              <a:rPr lang="es-ES" altLang="es-ES" sz="1800" dirty="0" smtClean="0"/>
              <a:t>Long, </a:t>
            </a:r>
            <a:r>
              <a:rPr lang="es-ES" altLang="es-ES" sz="1800" dirty="0" err="1" smtClean="0"/>
              <a:t>Unsigned</a:t>
            </a:r>
            <a:r>
              <a:rPr lang="es-ES" altLang="es-ES" sz="1800" dirty="0" smtClean="0"/>
              <a:t> </a:t>
            </a:r>
            <a:r>
              <a:rPr lang="es-ES" altLang="es-ES" sz="1800" dirty="0" err="1" smtClean="0"/>
              <a:t>long</a:t>
            </a:r>
            <a:endParaRPr lang="es-ES" altLang="es-ES" sz="1800" dirty="0" smtClean="0"/>
          </a:p>
          <a:p>
            <a:pPr lvl="1">
              <a:defRPr/>
            </a:pPr>
            <a:r>
              <a:rPr lang="es-ES" altLang="es-ES" sz="1800" dirty="0" err="1" smtClean="0"/>
              <a:t>Float</a:t>
            </a:r>
            <a:r>
              <a:rPr lang="es-ES" altLang="es-ES" sz="1800" dirty="0" smtClean="0"/>
              <a:t>, </a:t>
            </a:r>
            <a:r>
              <a:rPr lang="es-ES" altLang="es-ES" sz="1800" dirty="0" err="1" smtClean="0"/>
              <a:t>Double</a:t>
            </a:r>
            <a:endParaRPr lang="es-ES" altLang="es-ES" sz="1800" dirty="0" smtClean="0"/>
          </a:p>
          <a:p>
            <a:pPr lvl="1">
              <a:defRPr/>
            </a:pPr>
            <a:r>
              <a:rPr lang="es-ES" altLang="es-ES" sz="1800" dirty="0" err="1" smtClean="0"/>
              <a:t>Char</a:t>
            </a:r>
            <a:endParaRPr lang="es-ES" altLang="es-ES" sz="1800" dirty="0" smtClean="0"/>
          </a:p>
          <a:p>
            <a:pPr lvl="1">
              <a:defRPr/>
            </a:pPr>
            <a:r>
              <a:rPr lang="es-ES" altLang="es-ES" sz="1800" dirty="0" err="1" smtClean="0"/>
              <a:t>String</a:t>
            </a:r>
            <a:endParaRPr lang="es-ES" altLang="es-ES" sz="1800" dirty="0" smtClean="0"/>
          </a:p>
          <a:p>
            <a:pPr lvl="1">
              <a:defRPr/>
            </a:pPr>
            <a:r>
              <a:rPr lang="es-ES" altLang="es-ES" sz="1800" dirty="0" smtClean="0"/>
              <a:t>Puntero: Su contenido es una posición de memoria</a:t>
            </a:r>
          </a:p>
          <a:p>
            <a:pPr marL="344487" lvl="1" indent="0">
              <a:buNone/>
              <a:defRPr/>
            </a:pPr>
            <a:r>
              <a:rPr lang="es-ES" altLang="es-ES" sz="1800" dirty="0"/>
              <a:t>	</a:t>
            </a:r>
            <a:r>
              <a:rPr lang="es-ES" altLang="es-ES" sz="1800" dirty="0" err="1" smtClean="0"/>
              <a:t>float</a:t>
            </a:r>
            <a:r>
              <a:rPr lang="es-ES" altLang="es-ES" sz="1800" dirty="0" smtClean="0"/>
              <a:t> *velocidad;</a:t>
            </a:r>
          </a:p>
          <a:p>
            <a:pPr lvl="1">
              <a:defRPr/>
            </a:pPr>
            <a:r>
              <a:rPr lang="es-ES" altLang="es-ES" sz="1800" dirty="0" err="1" smtClean="0"/>
              <a:t>Time_t</a:t>
            </a:r>
            <a:r>
              <a:rPr lang="es-ES" altLang="es-ES" sz="1800" dirty="0" smtClean="0"/>
              <a:t> (disponible si se añade la librería </a:t>
            </a:r>
            <a:r>
              <a:rPr lang="es-ES" altLang="es-ES" sz="1800" i="1" dirty="0" err="1" smtClean="0"/>
              <a:t>time.h</a:t>
            </a:r>
            <a:r>
              <a:rPr lang="es-ES" altLang="es-ES" sz="1800" dirty="0" smtClean="0"/>
              <a:t>)</a:t>
            </a:r>
            <a:endParaRPr lang="es-ES" altLang="es-ES" sz="1500" dirty="0" smtClean="0"/>
          </a:p>
          <a:p>
            <a:pPr marL="0" indent="0">
              <a:buNone/>
              <a:defRPr/>
            </a:pPr>
            <a:endParaRPr lang="es-ES" altLang="es-ES" sz="2200" dirty="0" smtClean="0"/>
          </a:p>
        </p:txBody>
      </p:sp>
      <p:sp>
        <p:nvSpPr>
          <p:cNvPr id="6" name="Text Box 4"/>
          <p:cNvSpPr txBox="1">
            <a:spLocks noChangeArrowheads="1"/>
          </p:cNvSpPr>
          <p:nvPr/>
        </p:nvSpPr>
        <p:spPr bwMode="auto">
          <a:xfrm>
            <a:off x="250825" y="908050"/>
            <a:ext cx="83534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rgbClr val="002AB0"/>
                </a:solidFill>
                <a:latin typeface="Tahoma" panose="020B0604030504040204" pitchFamily="34" charset="0"/>
              </a:defRPr>
            </a:lvl1pPr>
            <a:lvl2pPr marL="742950" indent="-285750">
              <a:defRPr sz="2000">
                <a:solidFill>
                  <a:srgbClr val="002AB0"/>
                </a:solidFill>
                <a:latin typeface="Tahoma" panose="020B0604030504040204" pitchFamily="34" charset="0"/>
              </a:defRPr>
            </a:lvl2pPr>
            <a:lvl3pPr marL="1143000" indent="-228600">
              <a:defRPr sz="2000">
                <a:solidFill>
                  <a:srgbClr val="002AB0"/>
                </a:solidFill>
                <a:latin typeface="Tahoma" panose="020B0604030504040204" pitchFamily="34" charset="0"/>
              </a:defRPr>
            </a:lvl3pPr>
            <a:lvl4pPr marL="1600200" indent="-228600">
              <a:defRPr sz="2000">
                <a:solidFill>
                  <a:srgbClr val="002AB0"/>
                </a:solidFill>
                <a:latin typeface="Tahoma" panose="020B0604030504040204" pitchFamily="34" charset="0"/>
              </a:defRPr>
            </a:lvl4pPr>
            <a:lvl5pPr marL="2057400" indent="-228600">
              <a:defRPr sz="2000">
                <a:solidFill>
                  <a:srgbClr val="002AB0"/>
                </a:solidFill>
                <a:latin typeface="Tahoma" panose="020B0604030504040204" pitchFamily="34" charset="0"/>
              </a:defRPr>
            </a:lvl5pPr>
            <a:lvl6pPr marL="2514600" indent="-228600" eaLnBrk="0" fontAlgn="base" hangingPunct="0">
              <a:spcBef>
                <a:spcPct val="0"/>
              </a:spcBef>
              <a:spcAft>
                <a:spcPct val="0"/>
              </a:spcAft>
              <a:defRPr sz="2000">
                <a:solidFill>
                  <a:srgbClr val="002AB0"/>
                </a:solidFill>
                <a:latin typeface="Tahoma" panose="020B0604030504040204" pitchFamily="34" charset="0"/>
              </a:defRPr>
            </a:lvl6pPr>
            <a:lvl7pPr marL="2971800" indent="-228600" eaLnBrk="0" fontAlgn="base" hangingPunct="0">
              <a:spcBef>
                <a:spcPct val="0"/>
              </a:spcBef>
              <a:spcAft>
                <a:spcPct val="0"/>
              </a:spcAft>
              <a:defRPr sz="2000">
                <a:solidFill>
                  <a:srgbClr val="002AB0"/>
                </a:solidFill>
                <a:latin typeface="Tahoma" panose="020B0604030504040204" pitchFamily="34" charset="0"/>
              </a:defRPr>
            </a:lvl7pPr>
            <a:lvl8pPr marL="3429000" indent="-228600" eaLnBrk="0" fontAlgn="base" hangingPunct="0">
              <a:spcBef>
                <a:spcPct val="0"/>
              </a:spcBef>
              <a:spcAft>
                <a:spcPct val="0"/>
              </a:spcAft>
              <a:defRPr sz="2000">
                <a:solidFill>
                  <a:srgbClr val="002AB0"/>
                </a:solidFill>
                <a:latin typeface="Tahoma" panose="020B0604030504040204" pitchFamily="34" charset="0"/>
              </a:defRPr>
            </a:lvl8pPr>
            <a:lvl9pPr marL="3886200" indent="-228600" eaLnBrk="0" fontAlgn="base" hangingPunct="0">
              <a:spcBef>
                <a:spcPct val="0"/>
              </a:spcBef>
              <a:spcAft>
                <a:spcPct val="0"/>
              </a:spcAft>
              <a:defRPr sz="2000">
                <a:solidFill>
                  <a:srgbClr val="002AB0"/>
                </a:solidFill>
                <a:latin typeface="Tahoma" panose="020B0604030504040204" pitchFamily="34" charset="0"/>
              </a:defRPr>
            </a:lvl9pPr>
          </a:lstStyle>
          <a:p>
            <a:pPr eaLnBrk="1" hangingPunct="1">
              <a:spcBef>
                <a:spcPct val="50000"/>
              </a:spcBef>
            </a:pPr>
            <a:r>
              <a:rPr lang="en-US" altLang="es-ES" sz="2400" b="1" dirty="0" smtClean="0">
                <a:solidFill>
                  <a:schemeClr val="accent2"/>
                </a:solidFill>
                <a:latin typeface="Arial" panose="020B0604020202020204" pitchFamily="34" charset="0"/>
              </a:rPr>
              <a:t>Variables</a:t>
            </a:r>
            <a:endParaRPr lang="en-US" altLang="es-ES" sz="2400" b="1" dirty="0">
              <a:solidFill>
                <a:schemeClr val="accent2"/>
              </a:solidFill>
              <a:latin typeface="Arial" panose="020B0604020202020204" pitchFamily="34" charset="0"/>
            </a:endParaRPr>
          </a:p>
        </p:txBody>
      </p:sp>
    </p:spTree>
    <p:extLst>
      <p:ext uri="{BB962C8B-B14F-4D97-AF65-F5344CB8AC3E}">
        <p14:creationId xmlns:p14="http://schemas.microsoft.com/office/powerpoint/2010/main" val="1151501717"/>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1 Título"/>
          <p:cNvSpPr>
            <a:spLocks noGrp="1"/>
          </p:cNvSpPr>
          <p:nvPr>
            <p:ph type="title"/>
          </p:nvPr>
        </p:nvSpPr>
        <p:spPr/>
        <p:txBody>
          <a:bodyPr/>
          <a:lstStyle/>
          <a:p>
            <a:r>
              <a:rPr lang="es-ES_tradnl" altLang="es-ES" dirty="0" smtClean="0"/>
              <a:t>6. </a:t>
            </a:r>
            <a:r>
              <a:rPr lang="en-US" altLang="es-ES" dirty="0" err="1" smtClean="0"/>
              <a:t>Elementos</a:t>
            </a:r>
            <a:r>
              <a:rPr lang="en-US" altLang="es-ES" dirty="0" smtClean="0"/>
              <a:t> </a:t>
            </a:r>
            <a:r>
              <a:rPr lang="en-US" altLang="es-ES" dirty="0" err="1" smtClean="0"/>
              <a:t>básicos</a:t>
            </a:r>
            <a:r>
              <a:rPr lang="en-US" altLang="es-ES" dirty="0" smtClean="0"/>
              <a:t> de </a:t>
            </a:r>
            <a:r>
              <a:rPr lang="en-US" altLang="es-ES" dirty="0" err="1" smtClean="0"/>
              <a:t>programación</a:t>
            </a:r>
            <a:endParaRPr lang="es-ES_tradnl" altLang="es-ES" dirty="0" smtClean="0"/>
          </a:p>
        </p:txBody>
      </p:sp>
      <p:sp>
        <p:nvSpPr>
          <p:cNvPr id="5123" name="2 Marcador de contenido"/>
          <p:cNvSpPr>
            <a:spLocks noGrp="1"/>
          </p:cNvSpPr>
          <p:nvPr>
            <p:ph idx="1"/>
          </p:nvPr>
        </p:nvSpPr>
        <p:spPr>
          <a:xfrm>
            <a:off x="250825" y="1584967"/>
            <a:ext cx="8666892" cy="4848783"/>
          </a:xfrm>
        </p:spPr>
        <p:txBody>
          <a:bodyPr/>
          <a:lstStyle/>
          <a:p>
            <a:pPr>
              <a:defRPr/>
            </a:pPr>
            <a:r>
              <a:rPr lang="es-ES" altLang="es-ES" sz="2200" dirty="0" smtClean="0"/>
              <a:t>Son un bloque de código al que se asigna un nombre. Concepto de subrutina en bajo nivel. Nombres en minúscula y sin espacios</a:t>
            </a:r>
          </a:p>
          <a:p>
            <a:pPr>
              <a:defRPr/>
            </a:pPr>
            <a:r>
              <a:rPr lang="es-ES" altLang="es-ES" sz="2200" dirty="0" smtClean="0"/>
              <a:t>Asociado a un tipo de dato, si la función devuelve algo. Hay que especificar ese tipo de dato o emplear </a:t>
            </a:r>
            <a:r>
              <a:rPr lang="es-ES" altLang="es-ES" sz="2200" i="1" dirty="0" err="1" smtClean="0"/>
              <a:t>void</a:t>
            </a:r>
            <a:r>
              <a:rPr lang="es-ES" altLang="es-ES" sz="2200" dirty="0" smtClean="0"/>
              <a:t> si no devuelve nada</a:t>
            </a:r>
          </a:p>
          <a:p>
            <a:pPr>
              <a:defRPr/>
            </a:pPr>
            <a:r>
              <a:rPr lang="es-ES" altLang="es-ES" sz="2200" dirty="0" smtClean="0"/>
              <a:t>Puede recibir datos (argumentos). Paso por valor y por referencia</a:t>
            </a:r>
          </a:p>
          <a:p>
            <a:pPr>
              <a:defRPr/>
            </a:pPr>
            <a:r>
              <a:rPr lang="es-ES" altLang="es-ES" sz="2200" dirty="0" smtClean="0"/>
              <a:t>Admiten sobrecarga, dependiendo de los tipos de los argumentos. No dependiendo de los tipos de datos devueltos</a:t>
            </a:r>
          </a:p>
          <a:p>
            <a:pPr>
              <a:defRPr/>
            </a:pPr>
            <a:r>
              <a:rPr lang="es-ES" altLang="es-ES" sz="2200" dirty="0" smtClean="0"/>
              <a:t>No es necesario que sean declaradas previamente. No por ello deben ser desarrolladas al inicio. Es habitual desarrollarlas al final en caso que estén en el mismo fichero que el programa principal</a:t>
            </a:r>
          </a:p>
          <a:p>
            <a:pPr marL="0" indent="0">
              <a:buNone/>
              <a:defRPr/>
            </a:pPr>
            <a:endParaRPr lang="es-ES" altLang="es-ES" sz="2200" dirty="0" smtClean="0"/>
          </a:p>
        </p:txBody>
      </p:sp>
      <p:sp>
        <p:nvSpPr>
          <p:cNvPr id="6" name="Text Box 4"/>
          <p:cNvSpPr txBox="1">
            <a:spLocks noChangeArrowheads="1"/>
          </p:cNvSpPr>
          <p:nvPr/>
        </p:nvSpPr>
        <p:spPr bwMode="auto">
          <a:xfrm>
            <a:off x="250825" y="908050"/>
            <a:ext cx="83534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rgbClr val="002AB0"/>
                </a:solidFill>
                <a:latin typeface="Tahoma" panose="020B0604030504040204" pitchFamily="34" charset="0"/>
              </a:defRPr>
            </a:lvl1pPr>
            <a:lvl2pPr marL="742950" indent="-285750">
              <a:defRPr sz="2000">
                <a:solidFill>
                  <a:srgbClr val="002AB0"/>
                </a:solidFill>
                <a:latin typeface="Tahoma" panose="020B0604030504040204" pitchFamily="34" charset="0"/>
              </a:defRPr>
            </a:lvl2pPr>
            <a:lvl3pPr marL="1143000" indent="-228600">
              <a:defRPr sz="2000">
                <a:solidFill>
                  <a:srgbClr val="002AB0"/>
                </a:solidFill>
                <a:latin typeface="Tahoma" panose="020B0604030504040204" pitchFamily="34" charset="0"/>
              </a:defRPr>
            </a:lvl3pPr>
            <a:lvl4pPr marL="1600200" indent="-228600">
              <a:defRPr sz="2000">
                <a:solidFill>
                  <a:srgbClr val="002AB0"/>
                </a:solidFill>
                <a:latin typeface="Tahoma" panose="020B0604030504040204" pitchFamily="34" charset="0"/>
              </a:defRPr>
            </a:lvl4pPr>
            <a:lvl5pPr marL="2057400" indent="-228600">
              <a:defRPr sz="2000">
                <a:solidFill>
                  <a:srgbClr val="002AB0"/>
                </a:solidFill>
                <a:latin typeface="Tahoma" panose="020B0604030504040204" pitchFamily="34" charset="0"/>
              </a:defRPr>
            </a:lvl5pPr>
            <a:lvl6pPr marL="2514600" indent="-228600" eaLnBrk="0" fontAlgn="base" hangingPunct="0">
              <a:spcBef>
                <a:spcPct val="0"/>
              </a:spcBef>
              <a:spcAft>
                <a:spcPct val="0"/>
              </a:spcAft>
              <a:defRPr sz="2000">
                <a:solidFill>
                  <a:srgbClr val="002AB0"/>
                </a:solidFill>
                <a:latin typeface="Tahoma" panose="020B0604030504040204" pitchFamily="34" charset="0"/>
              </a:defRPr>
            </a:lvl6pPr>
            <a:lvl7pPr marL="2971800" indent="-228600" eaLnBrk="0" fontAlgn="base" hangingPunct="0">
              <a:spcBef>
                <a:spcPct val="0"/>
              </a:spcBef>
              <a:spcAft>
                <a:spcPct val="0"/>
              </a:spcAft>
              <a:defRPr sz="2000">
                <a:solidFill>
                  <a:srgbClr val="002AB0"/>
                </a:solidFill>
                <a:latin typeface="Tahoma" panose="020B0604030504040204" pitchFamily="34" charset="0"/>
              </a:defRPr>
            </a:lvl7pPr>
            <a:lvl8pPr marL="3429000" indent="-228600" eaLnBrk="0" fontAlgn="base" hangingPunct="0">
              <a:spcBef>
                <a:spcPct val="0"/>
              </a:spcBef>
              <a:spcAft>
                <a:spcPct val="0"/>
              </a:spcAft>
              <a:defRPr sz="2000">
                <a:solidFill>
                  <a:srgbClr val="002AB0"/>
                </a:solidFill>
                <a:latin typeface="Tahoma" panose="020B0604030504040204" pitchFamily="34" charset="0"/>
              </a:defRPr>
            </a:lvl8pPr>
            <a:lvl9pPr marL="3886200" indent="-228600" eaLnBrk="0" fontAlgn="base" hangingPunct="0">
              <a:spcBef>
                <a:spcPct val="0"/>
              </a:spcBef>
              <a:spcAft>
                <a:spcPct val="0"/>
              </a:spcAft>
              <a:defRPr sz="2000">
                <a:solidFill>
                  <a:srgbClr val="002AB0"/>
                </a:solidFill>
                <a:latin typeface="Tahoma" panose="020B0604030504040204" pitchFamily="34" charset="0"/>
              </a:defRPr>
            </a:lvl9pPr>
          </a:lstStyle>
          <a:p>
            <a:pPr eaLnBrk="1" hangingPunct="1">
              <a:spcBef>
                <a:spcPct val="50000"/>
              </a:spcBef>
            </a:pPr>
            <a:r>
              <a:rPr lang="en-US" altLang="es-ES" sz="2400" b="1" dirty="0" err="1" smtClean="0">
                <a:solidFill>
                  <a:schemeClr val="accent2"/>
                </a:solidFill>
                <a:latin typeface="Arial" panose="020B0604020202020204" pitchFamily="34" charset="0"/>
              </a:rPr>
              <a:t>Funciones</a:t>
            </a:r>
            <a:endParaRPr lang="en-US" altLang="es-ES" sz="2400" b="1" dirty="0">
              <a:solidFill>
                <a:schemeClr val="accent2"/>
              </a:solidFill>
              <a:latin typeface="Arial" panose="020B0604020202020204" pitchFamily="34" charset="0"/>
            </a:endParaRPr>
          </a:p>
        </p:txBody>
      </p:sp>
    </p:spTree>
    <p:extLst>
      <p:ext uri="{BB962C8B-B14F-4D97-AF65-F5344CB8AC3E}">
        <p14:creationId xmlns:p14="http://schemas.microsoft.com/office/powerpoint/2010/main" val="260632622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1 Título"/>
          <p:cNvSpPr>
            <a:spLocks noGrp="1"/>
          </p:cNvSpPr>
          <p:nvPr>
            <p:ph type="title"/>
          </p:nvPr>
        </p:nvSpPr>
        <p:spPr/>
        <p:txBody>
          <a:bodyPr/>
          <a:lstStyle/>
          <a:p>
            <a:r>
              <a:rPr lang="es-ES_tradnl" altLang="es-ES" dirty="0" smtClean="0"/>
              <a:t>1. </a:t>
            </a:r>
            <a:r>
              <a:rPr lang="en-US" altLang="es-ES" dirty="0" err="1" smtClean="0"/>
              <a:t>Qué</a:t>
            </a:r>
            <a:r>
              <a:rPr lang="en-US" altLang="es-ES" dirty="0" smtClean="0"/>
              <a:t> </a:t>
            </a:r>
            <a:r>
              <a:rPr lang="en-US" altLang="es-ES" dirty="0" err="1"/>
              <a:t>es</a:t>
            </a:r>
            <a:r>
              <a:rPr lang="en-US" altLang="es-ES" dirty="0"/>
              <a:t> </a:t>
            </a:r>
            <a:r>
              <a:rPr lang="en-US" altLang="es-ES" dirty="0" smtClean="0"/>
              <a:t>Arduino…</a:t>
            </a:r>
            <a:endParaRPr lang="es-ES_tradnl" altLang="es-ES" dirty="0" smtClean="0"/>
          </a:p>
        </p:txBody>
      </p:sp>
      <p:sp>
        <p:nvSpPr>
          <p:cNvPr id="5123" name="2 Marcador de contenido"/>
          <p:cNvSpPr>
            <a:spLocks noGrp="1"/>
          </p:cNvSpPr>
          <p:nvPr>
            <p:ph idx="1"/>
          </p:nvPr>
        </p:nvSpPr>
        <p:spPr>
          <a:xfrm>
            <a:off x="279400" y="1580249"/>
            <a:ext cx="8435975" cy="4375150"/>
          </a:xfrm>
        </p:spPr>
        <p:txBody>
          <a:bodyPr/>
          <a:lstStyle/>
          <a:p>
            <a:pPr>
              <a:defRPr/>
            </a:pPr>
            <a:r>
              <a:rPr lang="es-ES_tradnl" altLang="es-ES" sz="2200" dirty="0" smtClean="0"/>
              <a:t>Concepto general: </a:t>
            </a:r>
          </a:p>
          <a:p>
            <a:pPr lvl="1" algn="just">
              <a:defRPr/>
            </a:pPr>
            <a:r>
              <a:rPr lang="es-ES_tradnl" altLang="es-ES" sz="1800" dirty="0" smtClean="0"/>
              <a:t>Dispositivo electrónico que maneja información digital y realiza un gran número de operaciones muy básicas en muy poco tiempo</a:t>
            </a:r>
          </a:p>
          <a:p>
            <a:pPr lvl="1" algn="just">
              <a:defRPr/>
            </a:pPr>
            <a:r>
              <a:rPr lang="es-ES_tradnl" altLang="es-ES" sz="1800" dirty="0" smtClean="0"/>
              <a:t>Hardware rodeado de capas de software que suponen niveles de abstracción. Muchos niveles de </a:t>
            </a:r>
            <a:r>
              <a:rPr lang="es-ES_tradnl" altLang="es-ES" sz="1800" dirty="0"/>
              <a:t>a</a:t>
            </a:r>
            <a:r>
              <a:rPr lang="es-ES_tradnl" altLang="es-ES" sz="1800" dirty="0" smtClean="0"/>
              <a:t>bstracción en sistemas complejos</a:t>
            </a:r>
            <a:r>
              <a:rPr lang="es-ES_tradnl" altLang="es-ES" sz="1800" dirty="0"/>
              <a:t> </a:t>
            </a:r>
            <a:r>
              <a:rPr lang="es-ES_tradnl" altLang="es-ES" sz="1800" dirty="0" smtClean="0"/>
              <a:t>nos alejan del hardware: PC, por ejemplo</a:t>
            </a:r>
          </a:p>
          <a:p>
            <a:pPr lvl="1" algn="just">
              <a:defRPr/>
            </a:pPr>
            <a:r>
              <a:rPr lang="es-ES_tradnl" altLang="es-ES" sz="1800" dirty="0" smtClean="0"/>
              <a:t>En el fondo, no deja de ser un sistema electrónico. Diversas estructuras (arquitecturas: Von Neumann, Harvard, </a:t>
            </a:r>
            <a:r>
              <a:rPr lang="es-ES_tradnl" altLang="es-ES" sz="1800" dirty="0" err="1" smtClean="0"/>
              <a:t>Risk</a:t>
            </a:r>
            <a:r>
              <a:rPr lang="es-ES_tradnl" altLang="es-ES" sz="1800" dirty="0" smtClean="0"/>
              <a:t>, …) pero se pueden sintetizar, conceptualmente:	</a:t>
            </a:r>
            <a:endParaRPr lang="es-ES_tradnl" altLang="es-ES" sz="2200" dirty="0" smtClean="0"/>
          </a:p>
        </p:txBody>
      </p:sp>
      <p:sp>
        <p:nvSpPr>
          <p:cNvPr id="6" name="Text Box 4"/>
          <p:cNvSpPr txBox="1">
            <a:spLocks noChangeArrowheads="1"/>
          </p:cNvSpPr>
          <p:nvPr/>
        </p:nvSpPr>
        <p:spPr bwMode="auto">
          <a:xfrm>
            <a:off x="250825" y="908050"/>
            <a:ext cx="83534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rgbClr val="002AB0"/>
                </a:solidFill>
                <a:latin typeface="Tahoma" panose="020B0604030504040204" pitchFamily="34" charset="0"/>
              </a:defRPr>
            </a:lvl1pPr>
            <a:lvl2pPr marL="742950" indent="-285750">
              <a:defRPr sz="2000">
                <a:solidFill>
                  <a:srgbClr val="002AB0"/>
                </a:solidFill>
                <a:latin typeface="Tahoma" panose="020B0604030504040204" pitchFamily="34" charset="0"/>
              </a:defRPr>
            </a:lvl2pPr>
            <a:lvl3pPr marL="1143000" indent="-228600">
              <a:defRPr sz="2000">
                <a:solidFill>
                  <a:srgbClr val="002AB0"/>
                </a:solidFill>
                <a:latin typeface="Tahoma" panose="020B0604030504040204" pitchFamily="34" charset="0"/>
              </a:defRPr>
            </a:lvl3pPr>
            <a:lvl4pPr marL="1600200" indent="-228600">
              <a:defRPr sz="2000">
                <a:solidFill>
                  <a:srgbClr val="002AB0"/>
                </a:solidFill>
                <a:latin typeface="Tahoma" panose="020B0604030504040204" pitchFamily="34" charset="0"/>
              </a:defRPr>
            </a:lvl4pPr>
            <a:lvl5pPr marL="2057400" indent="-228600">
              <a:defRPr sz="2000">
                <a:solidFill>
                  <a:srgbClr val="002AB0"/>
                </a:solidFill>
                <a:latin typeface="Tahoma" panose="020B0604030504040204" pitchFamily="34" charset="0"/>
              </a:defRPr>
            </a:lvl5pPr>
            <a:lvl6pPr marL="2514600" indent="-228600" eaLnBrk="0" fontAlgn="base" hangingPunct="0">
              <a:spcBef>
                <a:spcPct val="0"/>
              </a:spcBef>
              <a:spcAft>
                <a:spcPct val="0"/>
              </a:spcAft>
              <a:defRPr sz="2000">
                <a:solidFill>
                  <a:srgbClr val="002AB0"/>
                </a:solidFill>
                <a:latin typeface="Tahoma" panose="020B0604030504040204" pitchFamily="34" charset="0"/>
              </a:defRPr>
            </a:lvl6pPr>
            <a:lvl7pPr marL="2971800" indent="-228600" eaLnBrk="0" fontAlgn="base" hangingPunct="0">
              <a:spcBef>
                <a:spcPct val="0"/>
              </a:spcBef>
              <a:spcAft>
                <a:spcPct val="0"/>
              </a:spcAft>
              <a:defRPr sz="2000">
                <a:solidFill>
                  <a:srgbClr val="002AB0"/>
                </a:solidFill>
                <a:latin typeface="Tahoma" panose="020B0604030504040204" pitchFamily="34" charset="0"/>
              </a:defRPr>
            </a:lvl7pPr>
            <a:lvl8pPr marL="3429000" indent="-228600" eaLnBrk="0" fontAlgn="base" hangingPunct="0">
              <a:spcBef>
                <a:spcPct val="0"/>
              </a:spcBef>
              <a:spcAft>
                <a:spcPct val="0"/>
              </a:spcAft>
              <a:defRPr sz="2000">
                <a:solidFill>
                  <a:srgbClr val="002AB0"/>
                </a:solidFill>
                <a:latin typeface="Tahoma" panose="020B0604030504040204" pitchFamily="34" charset="0"/>
              </a:defRPr>
            </a:lvl8pPr>
            <a:lvl9pPr marL="3886200" indent="-228600" eaLnBrk="0" fontAlgn="base" hangingPunct="0">
              <a:spcBef>
                <a:spcPct val="0"/>
              </a:spcBef>
              <a:spcAft>
                <a:spcPct val="0"/>
              </a:spcAft>
              <a:defRPr sz="2000">
                <a:solidFill>
                  <a:srgbClr val="002AB0"/>
                </a:solidFill>
                <a:latin typeface="Tahoma" panose="020B0604030504040204" pitchFamily="34" charset="0"/>
              </a:defRPr>
            </a:lvl9pPr>
          </a:lstStyle>
          <a:p>
            <a:pPr eaLnBrk="1" hangingPunct="1">
              <a:spcBef>
                <a:spcPct val="50000"/>
              </a:spcBef>
            </a:pPr>
            <a:r>
              <a:rPr lang="en-US" altLang="es-ES" sz="2400" b="1" dirty="0" smtClean="0">
                <a:solidFill>
                  <a:schemeClr val="accent2"/>
                </a:solidFill>
                <a:latin typeface="Arial" panose="020B0604020202020204" pitchFamily="34" charset="0"/>
              </a:rPr>
              <a:t>El </a:t>
            </a:r>
            <a:r>
              <a:rPr lang="en-US" altLang="es-ES" sz="2400" b="1" dirty="0" err="1" smtClean="0">
                <a:solidFill>
                  <a:schemeClr val="accent2"/>
                </a:solidFill>
                <a:latin typeface="Arial" panose="020B0604020202020204" pitchFamily="34" charset="0"/>
              </a:rPr>
              <a:t>computador</a:t>
            </a:r>
            <a:endParaRPr lang="en-US" altLang="es-ES" sz="2400" b="1" dirty="0">
              <a:solidFill>
                <a:schemeClr val="accent2"/>
              </a:solidFill>
              <a:latin typeface="Arial" panose="020B0604020202020204" pitchFamily="34" charset="0"/>
            </a:endParaRPr>
          </a:p>
        </p:txBody>
      </p:sp>
      <p:pic>
        <p:nvPicPr>
          <p:cNvPr id="2" name="Imagen 1"/>
          <p:cNvPicPr>
            <a:picLocks noChangeAspect="1"/>
          </p:cNvPicPr>
          <p:nvPr/>
        </p:nvPicPr>
        <p:blipFill>
          <a:blip r:embed="rId3"/>
          <a:stretch>
            <a:fillRect/>
          </a:stretch>
        </p:blipFill>
        <p:spPr>
          <a:xfrm>
            <a:off x="1767573" y="4452453"/>
            <a:ext cx="5459627" cy="2031111"/>
          </a:xfrm>
          <a:prstGeom prst="rect">
            <a:avLst/>
          </a:prstGeom>
        </p:spPr>
      </p:pic>
    </p:spTree>
    <p:extLst>
      <p:ext uri="{BB962C8B-B14F-4D97-AF65-F5344CB8AC3E}">
        <p14:creationId xmlns:p14="http://schemas.microsoft.com/office/powerpoint/2010/main" val="3101168949"/>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1 Título"/>
          <p:cNvSpPr>
            <a:spLocks noGrp="1"/>
          </p:cNvSpPr>
          <p:nvPr>
            <p:ph type="title"/>
          </p:nvPr>
        </p:nvSpPr>
        <p:spPr/>
        <p:txBody>
          <a:bodyPr/>
          <a:lstStyle/>
          <a:p>
            <a:r>
              <a:rPr lang="es-ES_tradnl" altLang="es-ES" dirty="0" smtClean="0"/>
              <a:t>6. </a:t>
            </a:r>
            <a:r>
              <a:rPr lang="en-US" altLang="es-ES" dirty="0" err="1" smtClean="0"/>
              <a:t>Elementos</a:t>
            </a:r>
            <a:r>
              <a:rPr lang="en-US" altLang="es-ES" dirty="0" smtClean="0"/>
              <a:t> </a:t>
            </a:r>
            <a:r>
              <a:rPr lang="en-US" altLang="es-ES" dirty="0" err="1" smtClean="0"/>
              <a:t>básicos</a:t>
            </a:r>
            <a:r>
              <a:rPr lang="en-US" altLang="es-ES" dirty="0" smtClean="0"/>
              <a:t> de </a:t>
            </a:r>
            <a:r>
              <a:rPr lang="en-US" altLang="es-ES" dirty="0" err="1" smtClean="0"/>
              <a:t>programación</a:t>
            </a:r>
            <a:endParaRPr lang="es-ES_tradnl" altLang="es-ES" dirty="0" smtClean="0"/>
          </a:p>
        </p:txBody>
      </p:sp>
      <p:sp>
        <p:nvSpPr>
          <p:cNvPr id="5123" name="2 Marcador de contenido"/>
          <p:cNvSpPr>
            <a:spLocks noGrp="1"/>
          </p:cNvSpPr>
          <p:nvPr>
            <p:ph idx="1"/>
          </p:nvPr>
        </p:nvSpPr>
        <p:spPr>
          <a:xfrm>
            <a:off x="250825" y="1436686"/>
            <a:ext cx="8666892" cy="4848783"/>
          </a:xfrm>
        </p:spPr>
        <p:txBody>
          <a:bodyPr/>
          <a:lstStyle/>
          <a:p>
            <a:pPr>
              <a:defRPr/>
            </a:pPr>
            <a:r>
              <a:rPr lang="es-ES" altLang="es-ES" sz="2200" dirty="0" smtClean="0"/>
              <a:t>Pueden estar desarrolladas dentro del mismo fichero del programa, en un archivo </a:t>
            </a:r>
            <a:r>
              <a:rPr lang="es-ES" altLang="es-ES" sz="2200" i="1" dirty="0" smtClean="0"/>
              <a:t>.</a:t>
            </a:r>
            <a:r>
              <a:rPr lang="es-ES" altLang="es-ES" sz="2200" i="1" dirty="0" err="1" smtClean="0"/>
              <a:t>ino</a:t>
            </a:r>
            <a:r>
              <a:rPr lang="es-ES" altLang="es-ES" sz="2200" i="1" dirty="0" smtClean="0"/>
              <a:t> </a:t>
            </a:r>
            <a:r>
              <a:rPr lang="es-ES" altLang="es-ES" sz="2200" dirty="0" smtClean="0"/>
              <a:t>en la misma carpeta que el fichero principal o en librerías. En este caso hay que emplear la directiva </a:t>
            </a:r>
            <a:r>
              <a:rPr lang="es-ES" altLang="es-ES" sz="2200" i="1" dirty="0" smtClean="0"/>
              <a:t>#</a:t>
            </a:r>
            <a:r>
              <a:rPr lang="es-ES" altLang="es-ES" sz="2200" i="1" dirty="0" err="1" smtClean="0"/>
              <a:t>include</a:t>
            </a:r>
            <a:endParaRPr lang="es-ES" altLang="es-ES" sz="2200" i="1" dirty="0" smtClean="0"/>
          </a:p>
          <a:p>
            <a:pPr marL="344487" lvl="1" indent="0">
              <a:buNone/>
              <a:defRPr/>
            </a:pPr>
            <a:r>
              <a:rPr lang="es-ES" altLang="es-ES" sz="1800" i="1" dirty="0"/>
              <a:t>	</a:t>
            </a:r>
            <a:r>
              <a:rPr lang="es-ES" altLang="es-ES" sz="1800" i="1" dirty="0" smtClean="0"/>
              <a:t>	</a:t>
            </a:r>
            <a:r>
              <a:rPr lang="es-ES" altLang="es-ES" sz="1800" i="1" dirty="0" err="1" smtClean="0"/>
              <a:t>void</a:t>
            </a:r>
            <a:r>
              <a:rPr lang="es-ES" altLang="es-ES" sz="1800" i="1" dirty="0" smtClean="0"/>
              <a:t> </a:t>
            </a:r>
            <a:r>
              <a:rPr lang="es-ES" altLang="es-ES" sz="1800" i="1" dirty="0" err="1"/>
              <a:t>interrupcion_bujia</a:t>
            </a:r>
            <a:r>
              <a:rPr lang="es-ES" altLang="es-ES" sz="1800" i="1" dirty="0" smtClean="0"/>
              <a:t>()</a:t>
            </a:r>
          </a:p>
          <a:p>
            <a:pPr marL="344487" lvl="1" indent="0">
              <a:buNone/>
              <a:defRPr/>
            </a:pPr>
            <a:r>
              <a:rPr lang="es-ES" altLang="es-ES" sz="1800" i="1" dirty="0"/>
              <a:t>	</a:t>
            </a:r>
            <a:r>
              <a:rPr lang="es-ES" altLang="es-ES" sz="1800" i="1" dirty="0" smtClean="0"/>
              <a:t>	{</a:t>
            </a:r>
          </a:p>
          <a:p>
            <a:pPr marL="344487" lvl="1" indent="0">
              <a:buNone/>
              <a:defRPr/>
            </a:pPr>
            <a:r>
              <a:rPr lang="es-ES" altLang="es-ES" sz="1800" i="1" dirty="0"/>
              <a:t>	</a:t>
            </a:r>
            <a:r>
              <a:rPr lang="es-ES" altLang="es-ES" sz="1800" i="1" dirty="0" smtClean="0"/>
              <a:t>	…</a:t>
            </a:r>
          </a:p>
          <a:p>
            <a:pPr marL="344487" lvl="1" indent="0">
              <a:buNone/>
              <a:defRPr/>
            </a:pPr>
            <a:r>
              <a:rPr lang="es-ES" altLang="es-ES" sz="1800" i="1" dirty="0"/>
              <a:t>	</a:t>
            </a:r>
            <a:r>
              <a:rPr lang="es-ES" altLang="es-ES" sz="1800" i="1" dirty="0" smtClean="0"/>
              <a:t>	}</a:t>
            </a:r>
          </a:p>
          <a:p>
            <a:pPr marL="344487" lvl="1" indent="0">
              <a:buNone/>
              <a:defRPr/>
            </a:pPr>
            <a:endParaRPr lang="es-ES" altLang="es-ES" sz="1800" i="1" dirty="0"/>
          </a:p>
          <a:p>
            <a:pPr marL="344487" lvl="1" indent="0">
              <a:buNone/>
              <a:defRPr/>
            </a:pPr>
            <a:r>
              <a:rPr lang="es-ES" altLang="es-ES" sz="1800" i="1" dirty="0"/>
              <a:t>		</a:t>
            </a:r>
            <a:r>
              <a:rPr lang="es-ES" altLang="es-ES" sz="1800" i="1" dirty="0" err="1" smtClean="0"/>
              <a:t>float</a:t>
            </a:r>
            <a:r>
              <a:rPr lang="es-ES" altLang="es-ES" sz="1800" i="1" dirty="0" smtClean="0"/>
              <a:t> </a:t>
            </a:r>
            <a:r>
              <a:rPr lang="es-ES" altLang="es-ES" sz="1800" i="1" dirty="0" err="1" smtClean="0"/>
              <a:t>calculo_dificil</a:t>
            </a:r>
            <a:r>
              <a:rPr lang="es-ES" altLang="es-ES" sz="1800" i="1" dirty="0" smtClean="0"/>
              <a:t> (</a:t>
            </a:r>
            <a:r>
              <a:rPr lang="es-ES" altLang="es-ES" sz="1800" i="1" dirty="0" err="1" smtClean="0"/>
              <a:t>float</a:t>
            </a:r>
            <a:r>
              <a:rPr lang="es-ES" altLang="es-ES" sz="1800" i="1" dirty="0" smtClean="0"/>
              <a:t> dato1, </a:t>
            </a:r>
            <a:r>
              <a:rPr lang="es-ES" altLang="es-ES" sz="1800" i="1" dirty="0" err="1" smtClean="0"/>
              <a:t>float</a:t>
            </a:r>
            <a:r>
              <a:rPr lang="es-ES" altLang="es-ES" sz="1800" i="1" dirty="0" smtClean="0"/>
              <a:t> &amp;dato2)</a:t>
            </a:r>
            <a:endParaRPr lang="es-ES" altLang="es-ES" sz="1800" i="1" dirty="0"/>
          </a:p>
          <a:p>
            <a:pPr marL="344487" lvl="1" indent="0">
              <a:buNone/>
              <a:defRPr/>
            </a:pPr>
            <a:r>
              <a:rPr lang="es-ES" altLang="es-ES" sz="1800" i="1" dirty="0"/>
              <a:t>		{</a:t>
            </a:r>
          </a:p>
          <a:p>
            <a:pPr marL="344487" lvl="1" indent="0">
              <a:buNone/>
              <a:defRPr/>
            </a:pPr>
            <a:r>
              <a:rPr lang="es-ES" altLang="es-ES" sz="1800" i="1" dirty="0"/>
              <a:t>		</a:t>
            </a:r>
            <a:r>
              <a:rPr lang="es-ES" altLang="es-ES" sz="1800" i="1" dirty="0" smtClean="0"/>
              <a:t>…</a:t>
            </a:r>
          </a:p>
          <a:p>
            <a:pPr marL="344487" lvl="1" indent="0">
              <a:buNone/>
              <a:defRPr/>
            </a:pPr>
            <a:r>
              <a:rPr lang="es-ES" altLang="es-ES" sz="1800" i="1" dirty="0"/>
              <a:t>	</a:t>
            </a:r>
            <a:r>
              <a:rPr lang="es-ES" altLang="es-ES" sz="1800" i="1" dirty="0" smtClean="0"/>
              <a:t>	</a:t>
            </a:r>
            <a:r>
              <a:rPr lang="es-ES" altLang="es-ES" sz="1800" i="1" dirty="0" err="1" smtClean="0"/>
              <a:t>return</a:t>
            </a:r>
            <a:r>
              <a:rPr lang="es-ES" altLang="es-ES" sz="1800" i="1" dirty="0" smtClean="0"/>
              <a:t> “valor”;</a:t>
            </a:r>
            <a:endParaRPr lang="es-ES" altLang="es-ES" sz="1800" i="1" dirty="0"/>
          </a:p>
          <a:p>
            <a:pPr marL="344487" lvl="1" indent="0">
              <a:buNone/>
              <a:defRPr/>
            </a:pPr>
            <a:r>
              <a:rPr lang="es-ES" altLang="es-ES" sz="1800" i="1" dirty="0"/>
              <a:t>		}</a:t>
            </a:r>
          </a:p>
          <a:p>
            <a:pPr marL="344487" lvl="1" indent="0">
              <a:buNone/>
              <a:defRPr/>
            </a:pPr>
            <a:endParaRPr lang="es-ES" altLang="es-ES" sz="1800" i="1" dirty="0"/>
          </a:p>
          <a:p>
            <a:pPr marL="344487" lvl="1" indent="0">
              <a:buNone/>
              <a:defRPr/>
            </a:pPr>
            <a:r>
              <a:rPr lang="es-ES" altLang="es-ES" sz="1800" i="1" dirty="0"/>
              <a:t>  </a:t>
            </a:r>
            <a:endParaRPr lang="es-ES" altLang="es-ES" sz="1800" i="1" dirty="0" smtClean="0"/>
          </a:p>
          <a:p>
            <a:pPr marL="0" indent="0">
              <a:buNone/>
              <a:defRPr/>
            </a:pPr>
            <a:endParaRPr lang="es-ES" altLang="es-ES" sz="2200" dirty="0" smtClean="0"/>
          </a:p>
        </p:txBody>
      </p:sp>
      <p:sp>
        <p:nvSpPr>
          <p:cNvPr id="6" name="Text Box 4"/>
          <p:cNvSpPr txBox="1">
            <a:spLocks noChangeArrowheads="1"/>
          </p:cNvSpPr>
          <p:nvPr/>
        </p:nvSpPr>
        <p:spPr bwMode="auto">
          <a:xfrm>
            <a:off x="250825" y="908050"/>
            <a:ext cx="83534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rgbClr val="002AB0"/>
                </a:solidFill>
                <a:latin typeface="Tahoma" panose="020B0604030504040204" pitchFamily="34" charset="0"/>
              </a:defRPr>
            </a:lvl1pPr>
            <a:lvl2pPr marL="742950" indent="-285750">
              <a:defRPr sz="2000">
                <a:solidFill>
                  <a:srgbClr val="002AB0"/>
                </a:solidFill>
                <a:latin typeface="Tahoma" panose="020B0604030504040204" pitchFamily="34" charset="0"/>
              </a:defRPr>
            </a:lvl2pPr>
            <a:lvl3pPr marL="1143000" indent="-228600">
              <a:defRPr sz="2000">
                <a:solidFill>
                  <a:srgbClr val="002AB0"/>
                </a:solidFill>
                <a:latin typeface="Tahoma" panose="020B0604030504040204" pitchFamily="34" charset="0"/>
              </a:defRPr>
            </a:lvl3pPr>
            <a:lvl4pPr marL="1600200" indent="-228600">
              <a:defRPr sz="2000">
                <a:solidFill>
                  <a:srgbClr val="002AB0"/>
                </a:solidFill>
                <a:latin typeface="Tahoma" panose="020B0604030504040204" pitchFamily="34" charset="0"/>
              </a:defRPr>
            </a:lvl4pPr>
            <a:lvl5pPr marL="2057400" indent="-228600">
              <a:defRPr sz="2000">
                <a:solidFill>
                  <a:srgbClr val="002AB0"/>
                </a:solidFill>
                <a:latin typeface="Tahoma" panose="020B0604030504040204" pitchFamily="34" charset="0"/>
              </a:defRPr>
            </a:lvl5pPr>
            <a:lvl6pPr marL="2514600" indent="-228600" eaLnBrk="0" fontAlgn="base" hangingPunct="0">
              <a:spcBef>
                <a:spcPct val="0"/>
              </a:spcBef>
              <a:spcAft>
                <a:spcPct val="0"/>
              </a:spcAft>
              <a:defRPr sz="2000">
                <a:solidFill>
                  <a:srgbClr val="002AB0"/>
                </a:solidFill>
                <a:latin typeface="Tahoma" panose="020B0604030504040204" pitchFamily="34" charset="0"/>
              </a:defRPr>
            </a:lvl6pPr>
            <a:lvl7pPr marL="2971800" indent="-228600" eaLnBrk="0" fontAlgn="base" hangingPunct="0">
              <a:spcBef>
                <a:spcPct val="0"/>
              </a:spcBef>
              <a:spcAft>
                <a:spcPct val="0"/>
              </a:spcAft>
              <a:defRPr sz="2000">
                <a:solidFill>
                  <a:srgbClr val="002AB0"/>
                </a:solidFill>
                <a:latin typeface="Tahoma" panose="020B0604030504040204" pitchFamily="34" charset="0"/>
              </a:defRPr>
            </a:lvl7pPr>
            <a:lvl8pPr marL="3429000" indent="-228600" eaLnBrk="0" fontAlgn="base" hangingPunct="0">
              <a:spcBef>
                <a:spcPct val="0"/>
              </a:spcBef>
              <a:spcAft>
                <a:spcPct val="0"/>
              </a:spcAft>
              <a:defRPr sz="2000">
                <a:solidFill>
                  <a:srgbClr val="002AB0"/>
                </a:solidFill>
                <a:latin typeface="Tahoma" panose="020B0604030504040204" pitchFamily="34" charset="0"/>
              </a:defRPr>
            </a:lvl8pPr>
            <a:lvl9pPr marL="3886200" indent="-228600" eaLnBrk="0" fontAlgn="base" hangingPunct="0">
              <a:spcBef>
                <a:spcPct val="0"/>
              </a:spcBef>
              <a:spcAft>
                <a:spcPct val="0"/>
              </a:spcAft>
              <a:defRPr sz="2000">
                <a:solidFill>
                  <a:srgbClr val="002AB0"/>
                </a:solidFill>
                <a:latin typeface="Tahoma" panose="020B0604030504040204" pitchFamily="34" charset="0"/>
              </a:defRPr>
            </a:lvl9pPr>
          </a:lstStyle>
          <a:p>
            <a:pPr eaLnBrk="1" hangingPunct="1">
              <a:spcBef>
                <a:spcPct val="50000"/>
              </a:spcBef>
            </a:pPr>
            <a:r>
              <a:rPr lang="en-US" altLang="es-ES" sz="2400" b="1" dirty="0" err="1" smtClean="0">
                <a:solidFill>
                  <a:schemeClr val="accent2"/>
                </a:solidFill>
                <a:latin typeface="Arial" panose="020B0604020202020204" pitchFamily="34" charset="0"/>
              </a:rPr>
              <a:t>Funciones</a:t>
            </a:r>
            <a:endParaRPr lang="en-US" altLang="es-ES" sz="2400" b="1" dirty="0">
              <a:solidFill>
                <a:schemeClr val="accent2"/>
              </a:solidFill>
              <a:latin typeface="Arial" panose="020B0604020202020204" pitchFamily="34" charset="0"/>
            </a:endParaRPr>
          </a:p>
        </p:txBody>
      </p:sp>
    </p:spTree>
    <p:extLst>
      <p:ext uri="{BB962C8B-B14F-4D97-AF65-F5344CB8AC3E}">
        <p14:creationId xmlns:p14="http://schemas.microsoft.com/office/powerpoint/2010/main" val="802498973"/>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1 Título"/>
          <p:cNvSpPr>
            <a:spLocks noGrp="1"/>
          </p:cNvSpPr>
          <p:nvPr>
            <p:ph type="title"/>
          </p:nvPr>
        </p:nvSpPr>
        <p:spPr/>
        <p:txBody>
          <a:bodyPr/>
          <a:lstStyle/>
          <a:p>
            <a:r>
              <a:rPr lang="es-ES_tradnl" altLang="es-ES" dirty="0" smtClean="0"/>
              <a:t>6. </a:t>
            </a:r>
            <a:r>
              <a:rPr lang="en-US" altLang="es-ES" dirty="0" err="1" smtClean="0"/>
              <a:t>Elementos</a:t>
            </a:r>
            <a:r>
              <a:rPr lang="en-US" altLang="es-ES" dirty="0" smtClean="0"/>
              <a:t> </a:t>
            </a:r>
            <a:r>
              <a:rPr lang="en-US" altLang="es-ES" dirty="0" err="1" smtClean="0"/>
              <a:t>básicos</a:t>
            </a:r>
            <a:r>
              <a:rPr lang="en-US" altLang="es-ES" dirty="0" smtClean="0"/>
              <a:t> de </a:t>
            </a:r>
            <a:r>
              <a:rPr lang="en-US" altLang="es-ES" dirty="0" err="1" smtClean="0"/>
              <a:t>programación</a:t>
            </a:r>
            <a:endParaRPr lang="es-ES_tradnl" altLang="es-ES" dirty="0" smtClean="0"/>
          </a:p>
        </p:txBody>
      </p:sp>
      <p:sp>
        <p:nvSpPr>
          <p:cNvPr id="5123" name="2 Marcador de contenido"/>
          <p:cNvSpPr>
            <a:spLocks noGrp="1"/>
          </p:cNvSpPr>
          <p:nvPr>
            <p:ph idx="1"/>
          </p:nvPr>
        </p:nvSpPr>
        <p:spPr>
          <a:xfrm>
            <a:off x="250825" y="1584967"/>
            <a:ext cx="8666892" cy="4848783"/>
          </a:xfrm>
        </p:spPr>
        <p:txBody>
          <a:bodyPr/>
          <a:lstStyle/>
          <a:p>
            <a:pPr>
              <a:defRPr/>
            </a:pPr>
            <a:r>
              <a:rPr lang="es-ES" altLang="es-ES" sz="2200" dirty="0" err="1" smtClean="0"/>
              <a:t>Arduino</a:t>
            </a:r>
            <a:r>
              <a:rPr lang="es-ES" altLang="es-ES" sz="2200" dirty="0" smtClean="0"/>
              <a:t> trabaja con los operadores aritméticos y lógicos comunes a todos los compiladores de C u otros lenguajes:</a:t>
            </a:r>
          </a:p>
          <a:p>
            <a:pPr marL="344487" lvl="1" indent="0">
              <a:buNone/>
              <a:defRPr/>
            </a:pPr>
            <a:r>
              <a:rPr lang="es-ES" altLang="es-ES" sz="1800" dirty="0" smtClean="0"/>
              <a:t>	Aritméticos: </a:t>
            </a:r>
            <a:r>
              <a:rPr lang="es-ES" altLang="es-ES" sz="1800" b="1" dirty="0" smtClean="0"/>
              <a:t>x++, x--, x+=y, x-=y, x*=y, x/=y</a:t>
            </a:r>
          </a:p>
          <a:p>
            <a:pPr marL="344487" lvl="1" indent="0">
              <a:buNone/>
              <a:defRPr/>
            </a:pPr>
            <a:r>
              <a:rPr lang="es-ES" altLang="es-ES" sz="1800" dirty="0" smtClean="0"/>
              <a:t>	Comparación: </a:t>
            </a:r>
            <a:r>
              <a:rPr lang="es-ES" altLang="es-ES" sz="1800" b="1" dirty="0" smtClean="0"/>
              <a:t>x==y, </a:t>
            </a:r>
            <a:r>
              <a:rPr lang="es-ES" altLang="es-ES" sz="1800" b="1" dirty="0" smtClean="0"/>
              <a:t>x!=</a:t>
            </a:r>
            <a:r>
              <a:rPr lang="es-ES" altLang="es-ES" sz="1800" b="1" dirty="0" smtClean="0"/>
              <a:t>y, x&gt;y, x&gt;=y, x&lt;y, x&lt;=y</a:t>
            </a:r>
          </a:p>
          <a:p>
            <a:pPr marL="344487" lvl="1" indent="0">
              <a:buNone/>
              <a:defRPr/>
            </a:pPr>
            <a:r>
              <a:rPr lang="es-ES" altLang="es-ES" sz="1800" dirty="0" smtClean="0"/>
              <a:t>	Lógicos:  </a:t>
            </a:r>
            <a:r>
              <a:rPr lang="es-ES" altLang="es-ES" sz="1800" b="1" dirty="0" smtClean="0"/>
              <a:t>||, &amp;, !, &lt;&lt;, &gt;&gt; </a:t>
            </a:r>
            <a:r>
              <a:rPr lang="es-ES" altLang="es-ES" sz="1800" dirty="0" smtClean="0"/>
              <a:t>(rotaciones de bits a derecha e izquierda)</a:t>
            </a:r>
            <a:endParaRPr lang="es-ES" altLang="es-ES" sz="1800" dirty="0"/>
          </a:p>
          <a:p>
            <a:pPr>
              <a:defRPr/>
            </a:pPr>
            <a:r>
              <a:rPr lang="es-ES" altLang="es-ES" sz="2200" dirty="0" smtClean="0"/>
              <a:t>Por defecto, el compilador incluye la librería </a:t>
            </a:r>
            <a:r>
              <a:rPr lang="es-ES" altLang="es-ES" sz="2200" i="1" dirty="0" err="1" smtClean="0"/>
              <a:t>math.h</a:t>
            </a:r>
            <a:r>
              <a:rPr lang="es-ES" altLang="es-ES" sz="2200" dirty="0" smtClean="0"/>
              <a:t>, que incluye, entre otras, las siguientes operaciones:</a:t>
            </a:r>
          </a:p>
          <a:p>
            <a:pPr marL="344487" lvl="1" indent="0">
              <a:buNone/>
              <a:defRPr/>
            </a:pPr>
            <a:r>
              <a:rPr lang="es-ES" altLang="es-ES" sz="1800" dirty="0"/>
              <a:t>	</a:t>
            </a:r>
            <a:r>
              <a:rPr lang="es-ES" altLang="es-ES" sz="1800" b="1" dirty="0" err="1" smtClean="0"/>
              <a:t>abs</a:t>
            </a:r>
            <a:r>
              <a:rPr lang="es-ES" altLang="es-ES" sz="1800" b="1" dirty="0" smtClean="0"/>
              <a:t>()		</a:t>
            </a:r>
            <a:r>
              <a:rPr lang="es-ES" altLang="es-ES" sz="1800" b="1" dirty="0" err="1" smtClean="0"/>
              <a:t>sqrt</a:t>
            </a:r>
            <a:r>
              <a:rPr lang="es-ES" altLang="es-ES" sz="1800" b="1" dirty="0" smtClean="0"/>
              <a:t>()</a:t>
            </a:r>
          </a:p>
          <a:p>
            <a:pPr marL="344487" lvl="1" indent="0">
              <a:buNone/>
              <a:defRPr/>
            </a:pPr>
            <a:r>
              <a:rPr lang="es-ES" altLang="es-ES" sz="1800" b="1" dirty="0"/>
              <a:t>	</a:t>
            </a:r>
            <a:r>
              <a:rPr lang="es-ES" altLang="es-ES" sz="1800" b="1" dirty="0" err="1" smtClean="0"/>
              <a:t>constrain</a:t>
            </a:r>
            <a:r>
              <a:rPr lang="es-ES" altLang="es-ES" sz="1800" b="1" dirty="0" smtClean="0"/>
              <a:t>()	</a:t>
            </a:r>
            <a:r>
              <a:rPr lang="es-ES" altLang="es-ES" sz="1800" b="1" dirty="0" err="1" smtClean="0"/>
              <a:t>pow</a:t>
            </a:r>
            <a:r>
              <a:rPr lang="es-ES" altLang="es-ES" sz="1800" b="1" dirty="0" smtClean="0"/>
              <a:t>()</a:t>
            </a:r>
          </a:p>
          <a:p>
            <a:pPr marL="344487" lvl="1" indent="0">
              <a:buNone/>
              <a:defRPr/>
            </a:pPr>
            <a:r>
              <a:rPr lang="es-ES" altLang="es-ES" sz="1800" b="1" dirty="0"/>
              <a:t>	</a:t>
            </a:r>
            <a:r>
              <a:rPr lang="es-ES" altLang="es-ES" sz="1800" b="1" dirty="0" err="1" smtClean="0"/>
              <a:t>map</a:t>
            </a:r>
            <a:r>
              <a:rPr lang="es-ES" altLang="es-ES" sz="1800" b="1" dirty="0" smtClean="0"/>
              <a:t>()		</a:t>
            </a:r>
            <a:r>
              <a:rPr lang="es-ES" altLang="es-ES" sz="1800" b="1" dirty="0" err="1" smtClean="0"/>
              <a:t>cos</a:t>
            </a:r>
            <a:r>
              <a:rPr lang="es-ES" altLang="es-ES" sz="1800" b="1" dirty="0" smtClean="0"/>
              <a:t>()</a:t>
            </a:r>
          </a:p>
          <a:p>
            <a:pPr marL="344487" lvl="1" indent="0">
              <a:buNone/>
              <a:defRPr/>
            </a:pPr>
            <a:r>
              <a:rPr lang="es-ES" altLang="es-ES" sz="1800" b="1" dirty="0"/>
              <a:t>	</a:t>
            </a:r>
            <a:r>
              <a:rPr lang="es-ES" altLang="es-ES" sz="1800" b="1" dirty="0" err="1" smtClean="0"/>
              <a:t>max</a:t>
            </a:r>
            <a:r>
              <a:rPr lang="es-ES" altLang="es-ES" sz="1800" b="1" dirty="0" smtClean="0"/>
              <a:t>()		sin()</a:t>
            </a:r>
          </a:p>
          <a:p>
            <a:pPr marL="344487" lvl="1" indent="0">
              <a:buNone/>
              <a:defRPr/>
            </a:pPr>
            <a:r>
              <a:rPr lang="es-ES" altLang="es-ES" sz="1800" b="1" dirty="0"/>
              <a:t>	</a:t>
            </a:r>
            <a:r>
              <a:rPr lang="es-ES" altLang="es-ES" sz="1800" b="1" dirty="0" smtClean="0"/>
              <a:t>min()		tan()</a:t>
            </a:r>
          </a:p>
          <a:p>
            <a:pPr marL="344487" lvl="1" indent="0">
              <a:buNone/>
              <a:defRPr/>
            </a:pPr>
            <a:r>
              <a:rPr lang="es-ES" altLang="es-ES" sz="1800" b="1" dirty="0"/>
              <a:t>	</a:t>
            </a:r>
            <a:r>
              <a:rPr lang="es-ES" altLang="es-ES" sz="1800" b="1" dirty="0" err="1" smtClean="0"/>
              <a:t>sq</a:t>
            </a:r>
            <a:r>
              <a:rPr lang="es-ES" altLang="es-ES" sz="1800" b="1" dirty="0" smtClean="0"/>
              <a:t>()</a:t>
            </a:r>
          </a:p>
          <a:p>
            <a:pPr marL="0" indent="0">
              <a:buNone/>
              <a:defRPr/>
            </a:pPr>
            <a:endParaRPr lang="es-ES" altLang="es-ES" sz="2200" dirty="0" smtClean="0"/>
          </a:p>
        </p:txBody>
      </p:sp>
      <p:sp>
        <p:nvSpPr>
          <p:cNvPr id="6" name="Text Box 4"/>
          <p:cNvSpPr txBox="1">
            <a:spLocks noChangeArrowheads="1"/>
          </p:cNvSpPr>
          <p:nvPr/>
        </p:nvSpPr>
        <p:spPr bwMode="auto">
          <a:xfrm>
            <a:off x="250825" y="908050"/>
            <a:ext cx="83534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rgbClr val="002AB0"/>
                </a:solidFill>
                <a:latin typeface="Tahoma" panose="020B0604030504040204" pitchFamily="34" charset="0"/>
              </a:defRPr>
            </a:lvl1pPr>
            <a:lvl2pPr marL="742950" indent="-285750">
              <a:defRPr sz="2000">
                <a:solidFill>
                  <a:srgbClr val="002AB0"/>
                </a:solidFill>
                <a:latin typeface="Tahoma" panose="020B0604030504040204" pitchFamily="34" charset="0"/>
              </a:defRPr>
            </a:lvl2pPr>
            <a:lvl3pPr marL="1143000" indent="-228600">
              <a:defRPr sz="2000">
                <a:solidFill>
                  <a:srgbClr val="002AB0"/>
                </a:solidFill>
                <a:latin typeface="Tahoma" panose="020B0604030504040204" pitchFamily="34" charset="0"/>
              </a:defRPr>
            </a:lvl3pPr>
            <a:lvl4pPr marL="1600200" indent="-228600">
              <a:defRPr sz="2000">
                <a:solidFill>
                  <a:srgbClr val="002AB0"/>
                </a:solidFill>
                <a:latin typeface="Tahoma" panose="020B0604030504040204" pitchFamily="34" charset="0"/>
              </a:defRPr>
            </a:lvl4pPr>
            <a:lvl5pPr marL="2057400" indent="-228600">
              <a:defRPr sz="2000">
                <a:solidFill>
                  <a:srgbClr val="002AB0"/>
                </a:solidFill>
                <a:latin typeface="Tahoma" panose="020B0604030504040204" pitchFamily="34" charset="0"/>
              </a:defRPr>
            </a:lvl5pPr>
            <a:lvl6pPr marL="2514600" indent="-228600" eaLnBrk="0" fontAlgn="base" hangingPunct="0">
              <a:spcBef>
                <a:spcPct val="0"/>
              </a:spcBef>
              <a:spcAft>
                <a:spcPct val="0"/>
              </a:spcAft>
              <a:defRPr sz="2000">
                <a:solidFill>
                  <a:srgbClr val="002AB0"/>
                </a:solidFill>
                <a:latin typeface="Tahoma" panose="020B0604030504040204" pitchFamily="34" charset="0"/>
              </a:defRPr>
            </a:lvl6pPr>
            <a:lvl7pPr marL="2971800" indent="-228600" eaLnBrk="0" fontAlgn="base" hangingPunct="0">
              <a:spcBef>
                <a:spcPct val="0"/>
              </a:spcBef>
              <a:spcAft>
                <a:spcPct val="0"/>
              </a:spcAft>
              <a:defRPr sz="2000">
                <a:solidFill>
                  <a:srgbClr val="002AB0"/>
                </a:solidFill>
                <a:latin typeface="Tahoma" panose="020B0604030504040204" pitchFamily="34" charset="0"/>
              </a:defRPr>
            </a:lvl7pPr>
            <a:lvl8pPr marL="3429000" indent="-228600" eaLnBrk="0" fontAlgn="base" hangingPunct="0">
              <a:spcBef>
                <a:spcPct val="0"/>
              </a:spcBef>
              <a:spcAft>
                <a:spcPct val="0"/>
              </a:spcAft>
              <a:defRPr sz="2000">
                <a:solidFill>
                  <a:srgbClr val="002AB0"/>
                </a:solidFill>
                <a:latin typeface="Tahoma" panose="020B0604030504040204" pitchFamily="34" charset="0"/>
              </a:defRPr>
            </a:lvl8pPr>
            <a:lvl9pPr marL="3886200" indent="-228600" eaLnBrk="0" fontAlgn="base" hangingPunct="0">
              <a:spcBef>
                <a:spcPct val="0"/>
              </a:spcBef>
              <a:spcAft>
                <a:spcPct val="0"/>
              </a:spcAft>
              <a:defRPr sz="2000">
                <a:solidFill>
                  <a:srgbClr val="002AB0"/>
                </a:solidFill>
                <a:latin typeface="Tahoma" panose="020B0604030504040204" pitchFamily="34" charset="0"/>
              </a:defRPr>
            </a:lvl9pPr>
          </a:lstStyle>
          <a:p>
            <a:pPr eaLnBrk="1" hangingPunct="1">
              <a:spcBef>
                <a:spcPct val="50000"/>
              </a:spcBef>
            </a:pPr>
            <a:r>
              <a:rPr lang="en-US" altLang="es-ES" sz="2400" b="1" dirty="0" err="1" smtClean="0">
                <a:solidFill>
                  <a:schemeClr val="accent2"/>
                </a:solidFill>
                <a:latin typeface="Arial" panose="020B0604020202020204" pitchFamily="34" charset="0"/>
              </a:rPr>
              <a:t>Operadores</a:t>
            </a:r>
            <a:endParaRPr lang="en-US" altLang="es-ES" sz="2400" b="1" dirty="0">
              <a:solidFill>
                <a:schemeClr val="accent2"/>
              </a:solidFill>
              <a:latin typeface="Arial" panose="020B0604020202020204" pitchFamily="34" charset="0"/>
            </a:endParaRPr>
          </a:p>
        </p:txBody>
      </p:sp>
    </p:spTree>
    <p:extLst>
      <p:ext uri="{BB962C8B-B14F-4D97-AF65-F5344CB8AC3E}">
        <p14:creationId xmlns:p14="http://schemas.microsoft.com/office/powerpoint/2010/main" val="579911637"/>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1 Título"/>
          <p:cNvSpPr>
            <a:spLocks noGrp="1"/>
          </p:cNvSpPr>
          <p:nvPr>
            <p:ph type="title"/>
          </p:nvPr>
        </p:nvSpPr>
        <p:spPr/>
        <p:txBody>
          <a:bodyPr/>
          <a:lstStyle/>
          <a:p>
            <a:r>
              <a:rPr lang="es-ES_tradnl" altLang="es-ES" dirty="0" smtClean="0"/>
              <a:t>6. </a:t>
            </a:r>
            <a:r>
              <a:rPr lang="en-US" altLang="es-ES" dirty="0" err="1" smtClean="0"/>
              <a:t>Elementos</a:t>
            </a:r>
            <a:r>
              <a:rPr lang="en-US" altLang="es-ES" dirty="0" smtClean="0"/>
              <a:t> </a:t>
            </a:r>
            <a:r>
              <a:rPr lang="en-US" altLang="es-ES" dirty="0" err="1" smtClean="0"/>
              <a:t>básicos</a:t>
            </a:r>
            <a:r>
              <a:rPr lang="en-US" altLang="es-ES" dirty="0" smtClean="0"/>
              <a:t> de </a:t>
            </a:r>
            <a:r>
              <a:rPr lang="en-US" altLang="es-ES" dirty="0" err="1" smtClean="0"/>
              <a:t>programación</a:t>
            </a:r>
            <a:endParaRPr lang="es-ES_tradnl" altLang="es-ES" dirty="0" smtClean="0"/>
          </a:p>
        </p:txBody>
      </p:sp>
      <p:sp>
        <p:nvSpPr>
          <p:cNvPr id="5123" name="2 Marcador de contenido"/>
          <p:cNvSpPr>
            <a:spLocks noGrp="1"/>
          </p:cNvSpPr>
          <p:nvPr>
            <p:ph idx="1"/>
          </p:nvPr>
        </p:nvSpPr>
        <p:spPr>
          <a:xfrm>
            <a:off x="250825" y="1584967"/>
            <a:ext cx="8666892" cy="4848783"/>
          </a:xfrm>
        </p:spPr>
        <p:txBody>
          <a:bodyPr/>
          <a:lstStyle/>
          <a:p>
            <a:pPr>
              <a:defRPr/>
            </a:pPr>
            <a:r>
              <a:rPr lang="es-ES" altLang="es-ES" sz="2200" dirty="0" smtClean="0"/>
              <a:t>Implementa las sentencias condicionales típicas:</a:t>
            </a:r>
          </a:p>
          <a:p>
            <a:pPr marL="344487" lvl="1" indent="0">
              <a:buNone/>
              <a:defRPr/>
            </a:pPr>
            <a:r>
              <a:rPr lang="es-ES" altLang="es-ES" sz="1800" dirty="0" smtClean="0"/>
              <a:t>	</a:t>
            </a:r>
            <a:r>
              <a:rPr lang="es-ES" altLang="es-ES" sz="1800" b="1" dirty="0" err="1" smtClean="0"/>
              <a:t>If</a:t>
            </a:r>
            <a:endParaRPr lang="es-ES" altLang="es-ES" sz="1800" b="1" dirty="0" smtClean="0"/>
          </a:p>
          <a:p>
            <a:pPr marL="344487" lvl="1" indent="0">
              <a:buNone/>
              <a:defRPr/>
            </a:pPr>
            <a:r>
              <a:rPr lang="es-ES" altLang="es-ES" sz="1800" b="1" dirty="0"/>
              <a:t>	</a:t>
            </a:r>
            <a:r>
              <a:rPr lang="es-ES" altLang="es-ES" sz="1800" b="1" dirty="0" err="1" smtClean="0"/>
              <a:t>If-Else</a:t>
            </a:r>
            <a:endParaRPr lang="es-ES" altLang="es-ES" sz="1800" b="1" dirty="0" smtClean="0"/>
          </a:p>
          <a:p>
            <a:pPr marL="344487" lvl="1" indent="0">
              <a:buNone/>
              <a:defRPr/>
            </a:pPr>
            <a:r>
              <a:rPr lang="es-ES" altLang="es-ES" sz="1800" b="1" dirty="0"/>
              <a:t>	</a:t>
            </a:r>
            <a:r>
              <a:rPr lang="es-ES" altLang="es-ES" sz="1800" b="1" dirty="0" err="1" smtClean="0"/>
              <a:t>Switch</a:t>
            </a:r>
            <a:r>
              <a:rPr lang="es-ES" altLang="es-ES" sz="1800" b="1" smtClean="0"/>
              <a:t>…case</a:t>
            </a:r>
            <a:endParaRPr lang="es-ES" altLang="es-ES" sz="1800" b="1" dirty="0" smtClean="0"/>
          </a:p>
          <a:p>
            <a:pPr>
              <a:defRPr/>
            </a:pPr>
            <a:endParaRPr lang="es-ES" altLang="es-ES" sz="2200" dirty="0" smtClean="0"/>
          </a:p>
          <a:p>
            <a:pPr>
              <a:defRPr/>
            </a:pPr>
            <a:r>
              <a:rPr lang="es-ES" altLang="es-ES" sz="2200" dirty="0" smtClean="0"/>
              <a:t>Y las estructuras iterativas normales:</a:t>
            </a:r>
          </a:p>
          <a:p>
            <a:pPr marL="344487" lvl="1" indent="0">
              <a:buNone/>
              <a:defRPr/>
            </a:pPr>
            <a:r>
              <a:rPr lang="es-ES" altLang="es-ES" sz="1800" dirty="0"/>
              <a:t>	</a:t>
            </a:r>
            <a:r>
              <a:rPr lang="es-ES" altLang="es-ES" sz="1800" b="1" dirty="0" err="1" smtClean="0"/>
              <a:t>For</a:t>
            </a:r>
            <a:endParaRPr lang="es-ES" altLang="es-ES" sz="1800" b="1" dirty="0" smtClean="0"/>
          </a:p>
          <a:p>
            <a:pPr marL="344487" lvl="1" indent="0">
              <a:buNone/>
              <a:defRPr/>
            </a:pPr>
            <a:r>
              <a:rPr lang="es-ES" altLang="es-ES" sz="1800" b="1" dirty="0"/>
              <a:t>	</a:t>
            </a:r>
            <a:r>
              <a:rPr lang="es-ES" altLang="es-ES" sz="1800" b="1" dirty="0" err="1" smtClean="0"/>
              <a:t>While</a:t>
            </a:r>
            <a:endParaRPr lang="es-ES" altLang="es-ES" sz="1800" b="1" dirty="0" smtClean="0"/>
          </a:p>
          <a:p>
            <a:pPr marL="344487" lvl="1" indent="0">
              <a:buNone/>
              <a:defRPr/>
            </a:pPr>
            <a:r>
              <a:rPr lang="es-ES" altLang="es-ES" sz="1800" b="1" dirty="0"/>
              <a:t>	</a:t>
            </a:r>
            <a:r>
              <a:rPr lang="es-ES" altLang="es-ES" sz="1800" b="1" dirty="0" smtClean="0"/>
              <a:t>Do-</a:t>
            </a:r>
            <a:r>
              <a:rPr lang="es-ES" altLang="es-ES" sz="1800" b="1" dirty="0" err="1" smtClean="0"/>
              <a:t>while</a:t>
            </a:r>
            <a:endParaRPr lang="es-ES" altLang="es-ES" sz="1800" b="1" dirty="0" smtClean="0"/>
          </a:p>
          <a:p>
            <a:pPr marL="0" indent="0">
              <a:buNone/>
              <a:defRPr/>
            </a:pPr>
            <a:endParaRPr lang="es-ES" altLang="es-ES" sz="2200" dirty="0" smtClean="0"/>
          </a:p>
        </p:txBody>
      </p:sp>
      <p:sp>
        <p:nvSpPr>
          <p:cNvPr id="6" name="Text Box 4"/>
          <p:cNvSpPr txBox="1">
            <a:spLocks noChangeArrowheads="1"/>
          </p:cNvSpPr>
          <p:nvPr/>
        </p:nvSpPr>
        <p:spPr bwMode="auto">
          <a:xfrm>
            <a:off x="250825" y="908050"/>
            <a:ext cx="83534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rgbClr val="002AB0"/>
                </a:solidFill>
                <a:latin typeface="Tahoma" panose="020B0604030504040204" pitchFamily="34" charset="0"/>
              </a:defRPr>
            </a:lvl1pPr>
            <a:lvl2pPr marL="742950" indent="-285750">
              <a:defRPr sz="2000">
                <a:solidFill>
                  <a:srgbClr val="002AB0"/>
                </a:solidFill>
                <a:latin typeface="Tahoma" panose="020B0604030504040204" pitchFamily="34" charset="0"/>
              </a:defRPr>
            </a:lvl2pPr>
            <a:lvl3pPr marL="1143000" indent="-228600">
              <a:defRPr sz="2000">
                <a:solidFill>
                  <a:srgbClr val="002AB0"/>
                </a:solidFill>
                <a:latin typeface="Tahoma" panose="020B0604030504040204" pitchFamily="34" charset="0"/>
              </a:defRPr>
            </a:lvl3pPr>
            <a:lvl4pPr marL="1600200" indent="-228600">
              <a:defRPr sz="2000">
                <a:solidFill>
                  <a:srgbClr val="002AB0"/>
                </a:solidFill>
                <a:latin typeface="Tahoma" panose="020B0604030504040204" pitchFamily="34" charset="0"/>
              </a:defRPr>
            </a:lvl4pPr>
            <a:lvl5pPr marL="2057400" indent="-228600">
              <a:defRPr sz="2000">
                <a:solidFill>
                  <a:srgbClr val="002AB0"/>
                </a:solidFill>
                <a:latin typeface="Tahoma" panose="020B0604030504040204" pitchFamily="34" charset="0"/>
              </a:defRPr>
            </a:lvl5pPr>
            <a:lvl6pPr marL="2514600" indent="-228600" eaLnBrk="0" fontAlgn="base" hangingPunct="0">
              <a:spcBef>
                <a:spcPct val="0"/>
              </a:spcBef>
              <a:spcAft>
                <a:spcPct val="0"/>
              </a:spcAft>
              <a:defRPr sz="2000">
                <a:solidFill>
                  <a:srgbClr val="002AB0"/>
                </a:solidFill>
                <a:latin typeface="Tahoma" panose="020B0604030504040204" pitchFamily="34" charset="0"/>
              </a:defRPr>
            </a:lvl6pPr>
            <a:lvl7pPr marL="2971800" indent="-228600" eaLnBrk="0" fontAlgn="base" hangingPunct="0">
              <a:spcBef>
                <a:spcPct val="0"/>
              </a:spcBef>
              <a:spcAft>
                <a:spcPct val="0"/>
              </a:spcAft>
              <a:defRPr sz="2000">
                <a:solidFill>
                  <a:srgbClr val="002AB0"/>
                </a:solidFill>
                <a:latin typeface="Tahoma" panose="020B0604030504040204" pitchFamily="34" charset="0"/>
              </a:defRPr>
            </a:lvl7pPr>
            <a:lvl8pPr marL="3429000" indent="-228600" eaLnBrk="0" fontAlgn="base" hangingPunct="0">
              <a:spcBef>
                <a:spcPct val="0"/>
              </a:spcBef>
              <a:spcAft>
                <a:spcPct val="0"/>
              </a:spcAft>
              <a:defRPr sz="2000">
                <a:solidFill>
                  <a:srgbClr val="002AB0"/>
                </a:solidFill>
                <a:latin typeface="Tahoma" panose="020B0604030504040204" pitchFamily="34" charset="0"/>
              </a:defRPr>
            </a:lvl8pPr>
            <a:lvl9pPr marL="3886200" indent="-228600" eaLnBrk="0" fontAlgn="base" hangingPunct="0">
              <a:spcBef>
                <a:spcPct val="0"/>
              </a:spcBef>
              <a:spcAft>
                <a:spcPct val="0"/>
              </a:spcAft>
              <a:defRPr sz="2000">
                <a:solidFill>
                  <a:srgbClr val="002AB0"/>
                </a:solidFill>
                <a:latin typeface="Tahoma" panose="020B0604030504040204" pitchFamily="34" charset="0"/>
              </a:defRPr>
            </a:lvl9pPr>
          </a:lstStyle>
          <a:p>
            <a:pPr eaLnBrk="1" hangingPunct="1">
              <a:spcBef>
                <a:spcPct val="50000"/>
              </a:spcBef>
            </a:pPr>
            <a:r>
              <a:rPr lang="en-US" altLang="es-ES" sz="2400" b="1" dirty="0" err="1" smtClean="0">
                <a:solidFill>
                  <a:schemeClr val="accent2"/>
                </a:solidFill>
                <a:latin typeface="Arial" panose="020B0604020202020204" pitchFamily="34" charset="0"/>
              </a:rPr>
              <a:t>Sentencias</a:t>
            </a:r>
            <a:r>
              <a:rPr lang="en-US" altLang="es-ES" sz="2400" b="1" dirty="0" smtClean="0">
                <a:solidFill>
                  <a:schemeClr val="accent2"/>
                </a:solidFill>
                <a:latin typeface="Arial" panose="020B0604020202020204" pitchFamily="34" charset="0"/>
              </a:rPr>
              <a:t> y </a:t>
            </a:r>
            <a:r>
              <a:rPr lang="en-US" altLang="es-ES" sz="2400" b="1" dirty="0" err="1" smtClean="0">
                <a:solidFill>
                  <a:schemeClr val="accent2"/>
                </a:solidFill>
                <a:latin typeface="Arial" panose="020B0604020202020204" pitchFamily="34" charset="0"/>
              </a:rPr>
              <a:t>estructuras</a:t>
            </a:r>
            <a:endParaRPr lang="en-US" altLang="es-ES" sz="2400" b="1" dirty="0">
              <a:solidFill>
                <a:schemeClr val="accent2"/>
              </a:solidFill>
              <a:latin typeface="Arial" panose="020B0604020202020204" pitchFamily="34" charset="0"/>
            </a:endParaRPr>
          </a:p>
        </p:txBody>
      </p:sp>
    </p:spTree>
    <p:extLst>
      <p:ext uri="{BB962C8B-B14F-4D97-AF65-F5344CB8AC3E}">
        <p14:creationId xmlns:p14="http://schemas.microsoft.com/office/powerpoint/2010/main" val="2963481747"/>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1 Título"/>
          <p:cNvSpPr>
            <a:spLocks noGrp="1"/>
          </p:cNvSpPr>
          <p:nvPr>
            <p:ph type="title"/>
          </p:nvPr>
        </p:nvSpPr>
        <p:spPr/>
        <p:txBody>
          <a:bodyPr/>
          <a:lstStyle/>
          <a:p>
            <a:r>
              <a:rPr lang="es-ES_tradnl" altLang="es-ES" dirty="0" smtClean="0"/>
              <a:t>6. </a:t>
            </a:r>
            <a:r>
              <a:rPr lang="en-US" altLang="es-ES" dirty="0" err="1" smtClean="0"/>
              <a:t>Elementos</a:t>
            </a:r>
            <a:r>
              <a:rPr lang="en-US" altLang="es-ES" dirty="0" smtClean="0"/>
              <a:t> </a:t>
            </a:r>
            <a:r>
              <a:rPr lang="en-US" altLang="es-ES" dirty="0" err="1" smtClean="0"/>
              <a:t>básicos</a:t>
            </a:r>
            <a:r>
              <a:rPr lang="en-US" altLang="es-ES" dirty="0" smtClean="0"/>
              <a:t> de </a:t>
            </a:r>
            <a:r>
              <a:rPr lang="en-US" altLang="es-ES" dirty="0" err="1" smtClean="0"/>
              <a:t>programación</a:t>
            </a:r>
            <a:endParaRPr lang="es-ES_tradnl" altLang="es-ES" dirty="0" smtClean="0"/>
          </a:p>
        </p:txBody>
      </p:sp>
      <p:sp>
        <p:nvSpPr>
          <p:cNvPr id="5123" name="2 Marcador de contenido"/>
          <p:cNvSpPr>
            <a:spLocks noGrp="1"/>
          </p:cNvSpPr>
          <p:nvPr>
            <p:ph idx="1"/>
          </p:nvPr>
        </p:nvSpPr>
        <p:spPr>
          <a:xfrm>
            <a:off x="250825" y="1524677"/>
            <a:ext cx="8666892" cy="4848783"/>
          </a:xfrm>
        </p:spPr>
        <p:txBody>
          <a:bodyPr/>
          <a:lstStyle/>
          <a:p>
            <a:pPr>
              <a:defRPr/>
            </a:pPr>
            <a:r>
              <a:rPr lang="es-ES" altLang="es-ES" sz="2200" dirty="0" err="1" smtClean="0"/>
              <a:t>Arduino</a:t>
            </a:r>
            <a:r>
              <a:rPr lang="es-ES" altLang="es-ES" sz="2200" dirty="0" smtClean="0"/>
              <a:t> posee una serie de pines de entrada/salida digitales para conectarse con elementos binarios externos, 0, 1, …, n</a:t>
            </a:r>
          </a:p>
          <a:p>
            <a:pPr>
              <a:defRPr/>
            </a:pPr>
            <a:r>
              <a:rPr lang="es-ES" altLang="es-ES" sz="2200" dirty="0" smtClean="0"/>
              <a:t>0/5 V o 0/3.3 V según modelo de placa</a:t>
            </a:r>
          </a:p>
          <a:p>
            <a:pPr>
              <a:defRPr/>
            </a:pPr>
            <a:r>
              <a:rPr lang="es-ES" altLang="es-ES" sz="2200" dirty="0" smtClean="0"/>
              <a:t>Los pines son bidireccionales. Internamente equivalen a:</a:t>
            </a:r>
          </a:p>
          <a:p>
            <a:pPr>
              <a:defRPr/>
            </a:pPr>
            <a:r>
              <a:rPr lang="es-ES" altLang="es-ES" sz="2200" dirty="0" smtClean="0"/>
              <a:t>Funciones de entrada:</a:t>
            </a:r>
          </a:p>
          <a:p>
            <a:pPr lvl="1">
              <a:defRPr/>
            </a:pPr>
            <a:r>
              <a:rPr lang="es-ES" altLang="es-ES" sz="1800" b="1" dirty="0" err="1" smtClean="0"/>
              <a:t>pinMode</a:t>
            </a:r>
            <a:r>
              <a:rPr lang="es-ES" altLang="es-ES" sz="1800" b="1" dirty="0" smtClean="0"/>
              <a:t>(</a:t>
            </a:r>
            <a:r>
              <a:rPr lang="es-ES" altLang="es-ES" sz="1800" b="1" dirty="0" err="1" smtClean="0"/>
              <a:t>x,INPUT</a:t>
            </a:r>
            <a:r>
              <a:rPr lang="es-ES" altLang="es-ES" sz="1800" b="1" dirty="0" smtClean="0"/>
              <a:t>)</a:t>
            </a:r>
          </a:p>
          <a:p>
            <a:pPr lvl="1">
              <a:defRPr/>
            </a:pPr>
            <a:r>
              <a:rPr lang="es-ES" altLang="es-ES" sz="1800" b="1" dirty="0" err="1" smtClean="0"/>
              <a:t>pinMode</a:t>
            </a:r>
            <a:r>
              <a:rPr lang="es-ES" altLang="es-ES" sz="1800" b="1" dirty="0" smtClean="0"/>
              <a:t>(</a:t>
            </a:r>
            <a:r>
              <a:rPr lang="es-ES" altLang="es-ES" sz="1800" b="1" dirty="0" err="1" smtClean="0"/>
              <a:t>x,INPUT_PULLUP</a:t>
            </a:r>
            <a:r>
              <a:rPr lang="es-ES" altLang="es-ES" sz="1800" b="1" dirty="0" smtClean="0"/>
              <a:t>)</a:t>
            </a:r>
          </a:p>
          <a:p>
            <a:pPr lvl="1">
              <a:defRPr/>
            </a:pPr>
            <a:r>
              <a:rPr lang="es-ES" altLang="es-ES" sz="1800" b="1" dirty="0" smtClean="0"/>
              <a:t>Valor= </a:t>
            </a:r>
            <a:r>
              <a:rPr lang="es-ES" altLang="es-ES" sz="1800" b="1" dirty="0" err="1" smtClean="0"/>
              <a:t>DigitalRead</a:t>
            </a:r>
            <a:r>
              <a:rPr lang="es-ES" altLang="es-ES" sz="1800" b="1" dirty="0" smtClean="0"/>
              <a:t>(x)</a:t>
            </a:r>
          </a:p>
          <a:p>
            <a:pPr>
              <a:defRPr/>
            </a:pPr>
            <a:r>
              <a:rPr lang="es-ES" altLang="es-ES" sz="2200" dirty="0" smtClean="0"/>
              <a:t>Funciones de salida:</a:t>
            </a:r>
          </a:p>
          <a:p>
            <a:pPr lvl="1">
              <a:defRPr/>
            </a:pPr>
            <a:r>
              <a:rPr lang="es-ES" altLang="es-ES" sz="1800" b="1" dirty="0" err="1" smtClean="0"/>
              <a:t>pinMode</a:t>
            </a:r>
            <a:r>
              <a:rPr lang="es-ES" altLang="es-ES" sz="1800" b="1" dirty="0" smtClean="0"/>
              <a:t>(</a:t>
            </a:r>
            <a:r>
              <a:rPr lang="es-ES" altLang="es-ES" sz="1800" b="1" dirty="0" err="1" smtClean="0"/>
              <a:t>x,OUTPUT</a:t>
            </a:r>
            <a:r>
              <a:rPr lang="es-ES" altLang="es-ES" sz="1800" b="1" dirty="0" smtClean="0"/>
              <a:t>)</a:t>
            </a:r>
          </a:p>
          <a:p>
            <a:pPr lvl="1">
              <a:defRPr/>
            </a:pPr>
            <a:r>
              <a:rPr lang="es-ES" altLang="es-ES" sz="1800" b="1" dirty="0" err="1" smtClean="0"/>
              <a:t>digitalWrite</a:t>
            </a:r>
            <a:r>
              <a:rPr lang="es-ES" altLang="es-ES" sz="1800" b="1" dirty="0" smtClean="0"/>
              <a:t>(</a:t>
            </a:r>
            <a:r>
              <a:rPr lang="es-ES" altLang="es-ES" sz="1800" b="1" dirty="0" err="1" smtClean="0"/>
              <a:t>x,VALOR</a:t>
            </a:r>
            <a:r>
              <a:rPr lang="es-ES" altLang="es-ES" sz="1800" b="1" dirty="0" smtClean="0"/>
              <a:t>)</a:t>
            </a:r>
          </a:p>
          <a:p>
            <a:pPr>
              <a:defRPr/>
            </a:pPr>
            <a:r>
              <a:rPr lang="es-ES" altLang="es-ES" sz="2200" dirty="0" smtClean="0"/>
              <a:t>Valor puede ser: HIGH o LOW</a:t>
            </a:r>
          </a:p>
          <a:p>
            <a:pPr>
              <a:defRPr/>
            </a:pPr>
            <a:endParaRPr lang="es-ES" altLang="es-ES" sz="2200" dirty="0"/>
          </a:p>
          <a:p>
            <a:pPr>
              <a:defRPr/>
            </a:pPr>
            <a:endParaRPr lang="es-ES" altLang="es-ES" sz="2200" dirty="0" smtClean="0"/>
          </a:p>
          <a:p>
            <a:pPr>
              <a:defRPr/>
            </a:pPr>
            <a:endParaRPr lang="es-ES" altLang="es-ES" sz="2200" dirty="0"/>
          </a:p>
          <a:p>
            <a:pPr>
              <a:defRPr/>
            </a:pPr>
            <a:endParaRPr lang="es-ES" altLang="es-ES" sz="2200" dirty="0" smtClean="0"/>
          </a:p>
        </p:txBody>
      </p:sp>
      <p:sp>
        <p:nvSpPr>
          <p:cNvPr id="6" name="Text Box 4"/>
          <p:cNvSpPr txBox="1">
            <a:spLocks noChangeArrowheads="1"/>
          </p:cNvSpPr>
          <p:nvPr/>
        </p:nvSpPr>
        <p:spPr bwMode="auto">
          <a:xfrm>
            <a:off x="250825" y="908050"/>
            <a:ext cx="83534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rgbClr val="002AB0"/>
                </a:solidFill>
                <a:latin typeface="Tahoma" panose="020B0604030504040204" pitchFamily="34" charset="0"/>
              </a:defRPr>
            </a:lvl1pPr>
            <a:lvl2pPr marL="742950" indent="-285750">
              <a:defRPr sz="2000">
                <a:solidFill>
                  <a:srgbClr val="002AB0"/>
                </a:solidFill>
                <a:latin typeface="Tahoma" panose="020B0604030504040204" pitchFamily="34" charset="0"/>
              </a:defRPr>
            </a:lvl2pPr>
            <a:lvl3pPr marL="1143000" indent="-228600">
              <a:defRPr sz="2000">
                <a:solidFill>
                  <a:srgbClr val="002AB0"/>
                </a:solidFill>
                <a:latin typeface="Tahoma" panose="020B0604030504040204" pitchFamily="34" charset="0"/>
              </a:defRPr>
            </a:lvl3pPr>
            <a:lvl4pPr marL="1600200" indent="-228600">
              <a:defRPr sz="2000">
                <a:solidFill>
                  <a:srgbClr val="002AB0"/>
                </a:solidFill>
                <a:latin typeface="Tahoma" panose="020B0604030504040204" pitchFamily="34" charset="0"/>
              </a:defRPr>
            </a:lvl4pPr>
            <a:lvl5pPr marL="2057400" indent="-228600">
              <a:defRPr sz="2000">
                <a:solidFill>
                  <a:srgbClr val="002AB0"/>
                </a:solidFill>
                <a:latin typeface="Tahoma" panose="020B0604030504040204" pitchFamily="34" charset="0"/>
              </a:defRPr>
            </a:lvl5pPr>
            <a:lvl6pPr marL="2514600" indent="-228600" eaLnBrk="0" fontAlgn="base" hangingPunct="0">
              <a:spcBef>
                <a:spcPct val="0"/>
              </a:spcBef>
              <a:spcAft>
                <a:spcPct val="0"/>
              </a:spcAft>
              <a:defRPr sz="2000">
                <a:solidFill>
                  <a:srgbClr val="002AB0"/>
                </a:solidFill>
                <a:latin typeface="Tahoma" panose="020B0604030504040204" pitchFamily="34" charset="0"/>
              </a:defRPr>
            </a:lvl6pPr>
            <a:lvl7pPr marL="2971800" indent="-228600" eaLnBrk="0" fontAlgn="base" hangingPunct="0">
              <a:spcBef>
                <a:spcPct val="0"/>
              </a:spcBef>
              <a:spcAft>
                <a:spcPct val="0"/>
              </a:spcAft>
              <a:defRPr sz="2000">
                <a:solidFill>
                  <a:srgbClr val="002AB0"/>
                </a:solidFill>
                <a:latin typeface="Tahoma" panose="020B0604030504040204" pitchFamily="34" charset="0"/>
              </a:defRPr>
            </a:lvl7pPr>
            <a:lvl8pPr marL="3429000" indent="-228600" eaLnBrk="0" fontAlgn="base" hangingPunct="0">
              <a:spcBef>
                <a:spcPct val="0"/>
              </a:spcBef>
              <a:spcAft>
                <a:spcPct val="0"/>
              </a:spcAft>
              <a:defRPr sz="2000">
                <a:solidFill>
                  <a:srgbClr val="002AB0"/>
                </a:solidFill>
                <a:latin typeface="Tahoma" panose="020B0604030504040204" pitchFamily="34" charset="0"/>
              </a:defRPr>
            </a:lvl8pPr>
            <a:lvl9pPr marL="3886200" indent="-228600" eaLnBrk="0" fontAlgn="base" hangingPunct="0">
              <a:spcBef>
                <a:spcPct val="0"/>
              </a:spcBef>
              <a:spcAft>
                <a:spcPct val="0"/>
              </a:spcAft>
              <a:defRPr sz="2000">
                <a:solidFill>
                  <a:srgbClr val="002AB0"/>
                </a:solidFill>
                <a:latin typeface="Tahoma" panose="020B0604030504040204" pitchFamily="34" charset="0"/>
              </a:defRPr>
            </a:lvl9pPr>
          </a:lstStyle>
          <a:p>
            <a:pPr eaLnBrk="1" hangingPunct="1">
              <a:spcBef>
                <a:spcPct val="50000"/>
              </a:spcBef>
            </a:pPr>
            <a:r>
              <a:rPr lang="es-ES" altLang="es-ES" sz="2400" b="1" dirty="0">
                <a:solidFill>
                  <a:schemeClr val="accent2"/>
                </a:solidFill>
                <a:latin typeface="Arial" panose="020B0604020202020204" pitchFamily="34" charset="0"/>
              </a:rPr>
              <a:t>E</a:t>
            </a:r>
            <a:r>
              <a:rPr lang="es-ES" altLang="es-ES" sz="2400" b="1" dirty="0" smtClean="0">
                <a:solidFill>
                  <a:schemeClr val="accent2"/>
                </a:solidFill>
                <a:latin typeface="Arial" panose="020B0604020202020204" pitchFamily="34" charset="0"/>
              </a:rPr>
              <a:t>ntradas </a:t>
            </a:r>
            <a:r>
              <a:rPr lang="es-ES" altLang="es-ES" sz="2400" b="1" dirty="0">
                <a:solidFill>
                  <a:schemeClr val="accent2"/>
                </a:solidFill>
                <a:latin typeface="Arial" panose="020B0604020202020204" pitchFamily="34" charset="0"/>
              </a:rPr>
              <a:t>y </a:t>
            </a:r>
            <a:r>
              <a:rPr lang="es-ES" altLang="es-ES" sz="2400" b="1" dirty="0" smtClean="0">
                <a:solidFill>
                  <a:schemeClr val="accent2"/>
                </a:solidFill>
                <a:latin typeface="Arial" panose="020B0604020202020204" pitchFamily="34" charset="0"/>
              </a:rPr>
              <a:t>salidas digitales</a:t>
            </a:r>
            <a:endParaRPr lang="en-US" altLang="es-ES" sz="2400" b="1" dirty="0">
              <a:solidFill>
                <a:schemeClr val="accent2"/>
              </a:solidFill>
              <a:latin typeface="Arial" panose="020B0604020202020204" pitchFamily="34" charset="0"/>
            </a:endParaRPr>
          </a:p>
        </p:txBody>
      </p:sp>
      <p:pic>
        <p:nvPicPr>
          <p:cNvPr id="2" name="Imagen 1"/>
          <p:cNvPicPr>
            <a:picLocks noChangeAspect="1"/>
          </p:cNvPicPr>
          <p:nvPr/>
        </p:nvPicPr>
        <p:blipFill>
          <a:blip r:embed="rId3"/>
          <a:stretch>
            <a:fillRect/>
          </a:stretch>
        </p:blipFill>
        <p:spPr>
          <a:xfrm>
            <a:off x="5057382" y="3617111"/>
            <a:ext cx="3393282" cy="2649264"/>
          </a:xfrm>
          <a:prstGeom prst="rect">
            <a:avLst/>
          </a:prstGeom>
        </p:spPr>
      </p:pic>
    </p:spTree>
    <p:extLst>
      <p:ext uri="{BB962C8B-B14F-4D97-AF65-F5344CB8AC3E}">
        <p14:creationId xmlns:p14="http://schemas.microsoft.com/office/powerpoint/2010/main" val="803824099"/>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1 Título"/>
          <p:cNvSpPr>
            <a:spLocks noGrp="1"/>
          </p:cNvSpPr>
          <p:nvPr>
            <p:ph type="title"/>
          </p:nvPr>
        </p:nvSpPr>
        <p:spPr/>
        <p:txBody>
          <a:bodyPr/>
          <a:lstStyle/>
          <a:p>
            <a:r>
              <a:rPr lang="es-ES_tradnl" altLang="es-ES" dirty="0" smtClean="0"/>
              <a:t>6. </a:t>
            </a:r>
            <a:r>
              <a:rPr lang="en-US" altLang="es-ES" dirty="0" err="1" smtClean="0"/>
              <a:t>Elementos</a:t>
            </a:r>
            <a:r>
              <a:rPr lang="en-US" altLang="es-ES" dirty="0" smtClean="0"/>
              <a:t> </a:t>
            </a:r>
            <a:r>
              <a:rPr lang="en-US" altLang="es-ES" dirty="0" err="1" smtClean="0"/>
              <a:t>básicos</a:t>
            </a:r>
            <a:r>
              <a:rPr lang="en-US" altLang="es-ES" dirty="0" smtClean="0"/>
              <a:t> de </a:t>
            </a:r>
            <a:r>
              <a:rPr lang="en-US" altLang="es-ES" dirty="0" err="1" smtClean="0"/>
              <a:t>programación</a:t>
            </a:r>
            <a:endParaRPr lang="es-ES_tradnl" altLang="es-ES" dirty="0" smtClean="0"/>
          </a:p>
        </p:txBody>
      </p:sp>
      <p:sp>
        <p:nvSpPr>
          <p:cNvPr id="5123" name="2 Marcador de contenido"/>
          <p:cNvSpPr>
            <a:spLocks noGrp="1"/>
          </p:cNvSpPr>
          <p:nvPr>
            <p:ph idx="1"/>
          </p:nvPr>
        </p:nvSpPr>
        <p:spPr>
          <a:xfrm>
            <a:off x="250825" y="1524677"/>
            <a:ext cx="8666892" cy="4848783"/>
          </a:xfrm>
        </p:spPr>
        <p:txBody>
          <a:bodyPr/>
          <a:lstStyle/>
          <a:p>
            <a:pPr>
              <a:defRPr/>
            </a:pPr>
            <a:r>
              <a:rPr lang="es-ES" altLang="es-ES" sz="2200" dirty="0" err="1" smtClean="0"/>
              <a:t>Arduino</a:t>
            </a:r>
            <a:r>
              <a:rPr lang="es-ES" altLang="es-ES" sz="2200" dirty="0" smtClean="0"/>
              <a:t> cuenta con pines de entrada analógicas para conectarse con elementos analógicos externos, A0, A1, …, </a:t>
            </a:r>
            <a:r>
              <a:rPr lang="es-ES" altLang="es-ES" sz="2200" dirty="0" err="1" smtClean="0"/>
              <a:t>An</a:t>
            </a:r>
            <a:endParaRPr lang="es-ES" altLang="es-ES" sz="2200" dirty="0" smtClean="0"/>
          </a:p>
          <a:p>
            <a:pPr>
              <a:defRPr/>
            </a:pPr>
            <a:r>
              <a:rPr lang="es-ES" altLang="es-ES" sz="2200" dirty="0" smtClean="0"/>
              <a:t>0/5 V o 0/3.3 V según modelo de placa es el rango estándar, aunque se puede trabajar con otros para aprovechar mejor el rango dinámico y reducir el error relativo</a:t>
            </a:r>
          </a:p>
          <a:p>
            <a:pPr>
              <a:defRPr/>
            </a:pPr>
            <a:r>
              <a:rPr lang="es-ES" altLang="es-ES" sz="2200" dirty="0" smtClean="0"/>
              <a:t>Generalmente la resolución es de 10 bits. La lectura de una entrada analógica es un entero en el rango 0/1023</a:t>
            </a:r>
          </a:p>
          <a:p>
            <a:pPr>
              <a:defRPr/>
            </a:pPr>
            <a:r>
              <a:rPr lang="es-ES" altLang="es-ES" sz="2200" dirty="0" smtClean="0"/>
              <a:t>Funciones:</a:t>
            </a:r>
          </a:p>
          <a:p>
            <a:pPr lvl="1">
              <a:defRPr/>
            </a:pPr>
            <a:r>
              <a:rPr lang="es-ES" altLang="es-ES" sz="1800" b="1" dirty="0" smtClean="0"/>
              <a:t>VALOR=</a:t>
            </a:r>
            <a:r>
              <a:rPr lang="es-ES" altLang="es-ES" sz="1800" b="1" dirty="0" err="1" smtClean="0"/>
              <a:t>AnalogRead</a:t>
            </a:r>
            <a:r>
              <a:rPr lang="es-ES" altLang="es-ES" sz="1800" b="1" dirty="0" smtClean="0"/>
              <a:t>(</a:t>
            </a:r>
            <a:r>
              <a:rPr lang="es-ES" altLang="es-ES" sz="1800" b="1" dirty="0" err="1" smtClean="0"/>
              <a:t>Ax</a:t>
            </a:r>
            <a:r>
              <a:rPr lang="es-ES" altLang="es-ES" sz="1800" b="1" dirty="0" smtClean="0"/>
              <a:t>)</a:t>
            </a:r>
          </a:p>
          <a:p>
            <a:pPr lvl="1">
              <a:defRPr/>
            </a:pPr>
            <a:r>
              <a:rPr lang="es-ES" altLang="es-ES" sz="1800" b="1" dirty="0" err="1" smtClean="0"/>
              <a:t>analogReference</a:t>
            </a:r>
            <a:r>
              <a:rPr lang="es-ES" altLang="es-ES" sz="1800" b="1" dirty="0" smtClean="0"/>
              <a:t>(MODO)</a:t>
            </a:r>
            <a:r>
              <a:rPr lang="es-ES" altLang="es-ES" sz="1800" dirty="0" smtClean="0"/>
              <a:t>, pudiendo ser: </a:t>
            </a:r>
            <a:r>
              <a:rPr lang="es-ES" altLang="es-ES" sz="1800" i="1" dirty="0" smtClean="0"/>
              <a:t>DEFAULT</a:t>
            </a:r>
            <a:r>
              <a:rPr lang="es-ES" altLang="es-ES" sz="1800" dirty="0" smtClean="0"/>
              <a:t>, </a:t>
            </a:r>
            <a:r>
              <a:rPr lang="es-ES" altLang="es-ES" sz="1800" i="1" dirty="0" smtClean="0"/>
              <a:t>INTERNAL</a:t>
            </a:r>
            <a:r>
              <a:rPr lang="es-ES" altLang="es-ES" sz="1800" dirty="0" smtClean="0"/>
              <a:t> (1.1V), </a:t>
            </a:r>
            <a:r>
              <a:rPr lang="es-ES" altLang="es-ES" sz="1800" i="1" dirty="0" smtClean="0"/>
              <a:t>EXTERNAL</a:t>
            </a:r>
          </a:p>
          <a:p>
            <a:pPr lvl="1">
              <a:defRPr/>
            </a:pPr>
            <a:endParaRPr lang="es-ES" altLang="es-ES" sz="1800" dirty="0" smtClean="0"/>
          </a:p>
          <a:p>
            <a:pPr lvl="1">
              <a:defRPr/>
            </a:pPr>
            <a:endParaRPr lang="es-ES" altLang="es-ES" sz="1800" dirty="0" smtClean="0"/>
          </a:p>
          <a:p>
            <a:pPr>
              <a:defRPr/>
            </a:pPr>
            <a:endParaRPr lang="es-ES" altLang="es-ES" sz="2200" dirty="0"/>
          </a:p>
          <a:p>
            <a:pPr>
              <a:defRPr/>
            </a:pPr>
            <a:endParaRPr lang="es-ES" altLang="es-ES" sz="2200" dirty="0" smtClean="0"/>
          </a:p>
        </p:txBody>
      </p:sp>
      <p:sp>
        <p:nvSpPr>
          <p:cNvPr id="6" name="Text Box 4"/>
          <p:cNvSpPr txBox="1">
            <a:spLocks noChangeArrowheads="1"/>
          </p:cNvSpPr>
          <p:nvPr/>
        </p:nvSpPr>
        <p:spPr bwMode="auto">
          <a:xfrm>
            <a:off x="250825" y="908050"/>
            <a:ext cx="83534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rgbClr val="002AB0"/>
                </a:solidFill>
                <a:latin typeface="Tahoma" panose="020B0604030504040204" pitchFamily="34" charset="0"/>
              </a:defRPr>
            </a:lvl1pPr>
            <a:lvl2pPr marL="742950" indent="-285750">
              <a:defRPr sz="2000">
                <a:solidFill>
                  <a:srgbClr val="002AB0"/>
                </a:solidFill>
                <a:latin typeface="Tahoma" panose="020B0604030504040204" pitchFamily="34" charset="0"/>
              </a:defRPr>
            </a:lvl2pPr>
            <a:lvl3pPr marL="1143000" indent="-228600">
              <a:defRPr sz="2000">
                <a:solidFill>
                  <a:srgbClr val="002AB0"/>
                </a:solidFill>
                <a:latin typeface="Tahoma" panose="020B0604030504040204" pitchFamily="34" charset="0"/>
              </a:defRPr>
            </a:lvl3pPr>
            <a:lvl4pPr marL="1600200" indent="-228600">
              <a:defRPr sz="2000">
                <a:solidFill>
                  <a:srgbClr val="002AB0"/>
                </a:solidFill>
                <a:latin typeface="Tahoma" panose="020B0604030504040204" pitchFamily="34" charset="0"/>
              </a:defRPr>
            </a:lvl4pPr>
            <a:lvl5pPr marL="2057400" indent="-228600">
              <a:defRPr sz="2000">
                <a:solidFill>
                  <a:srgbClr val="002AB0"/>
                </a:solidFill>
                <a:latin typeface="Tahoma" panose="020B0604030504040204" pitchFamily="34" charset="0"/>
              </a:defRPr>
            </a:lvl5pPr>
            <a:lvl6pPr marL="2514600" indent="-228600" eaLnBrk="0" fontAlgn="base" hangingPunct="0">
              <a:spcBef>
                <a:spcPct val="0"/>
              </a:spcBef>
              <a:spcAft>
                <a:spcPct val="0"/>
              </a:spcAft>
              <a:defRPr sz="2000">
                <a:solidFill>
                  <a:srgbClr val="002AB0"/>
                </a:solidFill>
                <a:latin typeface="Tahoma" panose="020B0604030504040204" pitchFamily="34" charset="0"/>
              </a:defRPr>
            </a:lvl6pPr>
            <a:lvl7pPr marL="2971800" indent="-228600" eaLnBrk="0" fontAlgn="base" hangingPunct="0">
              <a:spcBef>
                <a:spcPct val="0"/>
              </a:spcBef>
              <a:spcAft>
                <a:spcPct val="0"/>
              </a:spcAft>
              <a:defRPr sz="2000">
                <a:solidFill>
                  <a:srgbClr val="002AB0"/>
                </a:solidFill>
                <a:latin typeface="Tahoma" panose="020B0604030504040204" pitchFamily="34" charset="0"/>
              </a:defRPr>
            </a:lvl7pPr>
            <a:lvl8pPr marL="3429000" indent="-228600" eaLnBrk="0" fontAlgn="base" hangingPunct="0">
              <a:spcBef>
                <a:spcPct val="0"/>
              </a:spcBef>
              <a:spcAft>
                <a:spcPct val="0"/>
              </a:spcAft>
              <a:defRPr sz="2000">
                <a:solidFill>
                  <a:srgbClr val="002AB0"/>
                </a:solidFill>
                <a:latin typeface="Tahoma" panose="020B0604030504040204" pitchFamily="34" charset="0"/>
              </a:defRPr>
            </a:lvl8pPr>
            <a:lvl9pPr marL="3886200" indent="-228600" eaLnBrk="0" fontAlgn="base" hangingPunct="0">
              <a:spcBef>
                <a:spcPct val="0"/>
              </a:spcBef>
              <a:spcAft>
                <a:spcPct val="0"/>
              </a:spcAft>
              <a:defRPr sz="2000">
                <a:solidFill>
                  <a:srgbClr val="002AB0"/>
                </a:solidFill>
                <a:latin typeface="Tahoma" panose="020B0604030504040204" pitchFamily="34" charset="0"/>
              </a:defRPr>
            </a:lvl9pPr>
          </a:lstStyle>
          <a:p>
            <a:pPr eaLnBrk="1" hangingPunct="1">
              <a:spcBef>
                <a:spcPct val="50000"/>
              </a:spcBef>
            </a:pPr>
            <a:r>
              <a:rPr lang="es-ES" altLang="es-ES" sz="2400" b="1" dirty="0">
                <a:solidFill>
                  <a:schemeClr val="accent2"/>
                </a:solidFill>
                <a:latin typeface="Arial" panose="020B0604020202020204" pitchFamily="34" charset="0"/>
              </a:rPr>
              <a:t>E</a:t>
            </a:r>
            <a:r>
              <a:rPr lang="es-ES" altLang="es-ES" sz="2400" b="1" dirty="0" smtClean="0">
                <a:solidFill>
                  <a:schemeClr val="accent2"/>
                </a:solidFill>
                <a:latin typeface="Arial" panose="020B0604020202020204" pitchFamily="34" charset="0"/>
              </a:rPr>
              <a:t>ntradas analógicas</a:t>
            </a:r>
            <a:endParaRPr lang="en-US" altLang="es-ES" sz="2400" b="1" dirty="0">
              <a:solidFill>
                <a:schemeClr val="accent2"/>
              </a:solidFill>
              <a:latin typeface="Arial" panose="020B0604020202020204" pitchFamily="34" charset="0"/>
            </a:endParaRPr>
          </a:p>
        </p:txBody>
      </p:sp>
    </p:spTree>
    <p:extLst>
      <p:ext uri="{BB962C8B-B14F-4D97-AF65-F5344CB8AC3E}">
        <p14:creationId xmlns:p14="http://schemas.microsoft.com/office/powerpoint/2010/main" val="1558027459"/>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1 Título"/>
          <p:cNvSpPr>
            <a:spLocks noGrp="1"/>
          </p:cNvSpPr>
          <p:nvPr>
            <p:ph type="title"/>
          </p:nvPr>
        </p:nvSpPr>
        <p:spPr/>
        <p:txBody>
          <a:bodyPr/>
          <a:lstStyle/>
          <a:p>
            <a:r>
              <a:rPr lang="es-ES_tradnl" altLang="es-ES" dirty="0" smtClean="0"/>
              <a:t>6. </a:t>
            </a:r>
            <a:r>
              <a:rPr lang="en-US" altLang="es-ES" dirty="0" err="1" smtClean="0"/>
              <a:t>Elementos</a:t>
            </a:r>
            <a:r>
              <a:rPr lang="en-US" altLang="es-ES" dirty="0" smtClean="0"/>
              <a:t> </a:t>
            </a:r>
            <a:r>
              <a:rPr lang="en-US" altLang="es-ES" dirty="0" err="1" smtClean="0"/>
              <a:t>básicos</a:t>
            </a:r>
            <a:r>
              <a:rPr lang="en-US" altLang="es-ES" dirty="0" smtClean="0"/>
              <a:t> de </a:t>
            </a:r>
            <a:r>
              <a:rPr lang="en-US" altLang="es-ES" dirty="0" err="1" smtClean="0"/>
              <a:t>programación</a:t>
            </a:r>
            <a:endParaRPr lang="es-ES_tradnl" altLang="es-ES" dirty="0" smtClean="0"/>
          </a:p>
        </p:txBody>
      </p:sp>
      <p:sp>
        <p:nvSpPr>
          <p:cNvPr id="5123" name="2 Marcador de contenido"/>
          <p:cNvSpPr>
            <a:spLocks noGrp="1"/>
          </p:cNvSpPr>
          <p:nvPr>
            <p:ph idx="1"/>
          </p:nvPr>
        </p:nvSpPr>
        <p:spPr>
          <a:xfrm>
            <a:off x="250825" y="1436687"/>
            <a:ext cx="8666892" cy="4848783"/>
          </a:xfrm>
        </p:spPr>
        <p:txBody>
          <a:bodyPr/>
          <a:lstStyle/>
          <a:p>
            <a:pPr>
              <a:defRPr/>
            </a:pPr>
            <a:r>
              <a:rPr lang="es-ES" altLang="es-ES" sz="2200" dirty="0" smtClean="0"/>
              <a:t>Trabajar con enteros no siempre es cómodo, aunque recomendable: Mayor velocidad de cálculo</a:t>
            </a:r>
          </a:p>
          <a:p>
            <a:pPr>
              <a:defRPr/>
            </a:pPr>
            <a:r>
              <a:rPr lang="es-ES" altLang="es-ES" sz="2200" dirty="0" smtClean="0"/>
              <a:t>Podemos hacer la equivalencia entre el rango leído (entero) y un rango significativo mediante </a:t>
            </a:r>
            <a:r>
              <a:rPr lang="es-ES" altLang="es-ES" sz="2200" i="1" dirty="0" err="1" smtClean="0"/>
              <a:t>fmap</a:t>
            </a:r>
            <a:r>
              <a:rPr lang="es-ES" altLang="es-ES" sz="2200" dirty="0" smtClean="0"/>
              <a:t>:</a:t>
            </a:r>
          </a:p>
          <a:p>
            <a:pPr marL="344487" lvl="1" indent="0">
              <a:buNone/>
              <a:defRPr/>
            </a:pPr>
            <a:r>
              <a:rPr lang="es-ES" altLang="es-ES" sz="1800" dirty="0"/>
              <a:t>	</a:t>
            </a:r>
            <a:endParaRPr lang="es-ES" altLang="es-ES" sz="1800" dirty="0" smtClean="0"/>
          </a:p>
          <a:p>
            <a:pPr marL="344487" lvl="1" indent="0">
              <a:buNone/>
              <a:defRPr/>
            </a:pPr>
            <a:r>
              <a:rPr lang="es-ES" altLang="es-ES" sz="1800" dirty="0"/>
              <a:t>	</a:t>
            </a:r>
            <a:r>
              <a:rPr lang="es-ES" altLang="es-ES" sz="1600" dirty="0" err="1" smtClean="0"/>
              <a:t>const</a:t>
            </a:r>
            <a:r>
              <a:rPr lang="es-ES" altLang="es-ES" sz="1600" dirty="0" smtClean="0"/>
              <a:t> </a:t>
            </a:r>
            <a:r>
              <a:rPr lang="es-ES" altLang="es-ES" sz="1600" dirty="0" err="1" smtClean="0"/>
              <a:t>int</a:t>
            </a:r>
            <a:r>
              <a:rPr lang="es-ES" altLang="es-ES" sz="1600" dirty="0" smtClean="0"/>
              <a:t> SENSORPIN=A0;</a:t>
            </a:r>
          </a:p>
          <a:p>
            <a:pPr marL="344487" lvl="1" indent="0">
              <a:buNone/>
              <a:defRPr/>
            </a:pPr>
            <a:r>
              <a:rPr lang="es-ES" altLang="es-ES" sz="1600" dirty="0"/>
              <a:t>	</a:t>
            </a:r>
            <a:r>
              <a:rPr lang="es-ES" altLang="es-ES" sz="1600" dirty="0" err="1" smtClean="0"/>
              <a:t>int</a:t>
            </a:r>
            <a:r>
              <a:rPr lang="es-ES" altLang="es-ES" sz="1600" dirty="0" smtClean="0"/>
              <a:t> </a:t>
            </a:r>
            <a:r>
              <a:rPr lang="es-ES" altLang="es-ES" sz="1600" dirty="0" err="1" smtClean="0"/>
              <a:t>valor_sensor</a:t>
            </a:r>
            <a:r>
              <a:rPr lang="es-ES" altLang="es-ES" sz="1600" dirty="0" smtClean="0"/>
              <a:t>; //varía entre 0 y 1023</a:t>
            </a:r>
          </a:p>
          <a:p>
            <a:pPr marL="344487" lvl="1" indent="0">
              <a:buNone/>
              <a:defRPr/>
            </a:pPr>
            <a:r>
              <a:rPr lang="es-ES" altLang="es-ES" sz="1600" dirty="0"/>
              <a:t>	</a:t>
            </a:r>
            <a:r>
              <a:rPr lang="es-ES" altLang="es-ES" sz="1600" dirty="0" err="1" smtClean="0"/>
              <a:t>float</a:t>
            </a:r>
            <a:r>
              <a:rPr lang="es-ES" altLang="es-ES" sz="1600" dirty="0" smtClean="0"/>
              <a:t> </a:t>
            </a:r>
            <a:r>
              <a:rPr lang="es-ES" altLang="es-ES" sz="1600" dirty="0" err="1" smtClean="0"/>
              <a:t>valor_magnitud</a:t>
            </a:r>
            <a:r>
              <a:rPr lang="es-ES" altLang="es-ES" sz="1600" dirty="0" smtClean="0"/>
              <a:t>; //varía entre -10 y 60</a:t>
            </a:r>
          </a:p>
          <a:p>
            <a:pPr marL="344487" lvl="1" indent="0">
              <a:buNone/>
              <a:defRPr/>
            </a:pPr>
            <a:endParaRPr lang="es-ES" altLang="es-ES" sz="1600" dirty="0"/>
          </a:p>
          <a:p>
            <a:pPr marL="344487" lvl="1" indent="0">
              <a:buNone/>
              <a:defRPr/>
            </a:pPr>
            <a:r>
              <a:rPr lang="es-ES" altLang="es-ES" sz="1600" dirty="0" smtClean="0"/>
              <a:t>	</a:t>
            </a:r>
            <a:r>
              <a:rPr lang="es-ES" altLang="es-ES" sz="1600" dirty="0" err="1" smtClean="0"/>
              <a:t>void</a:t>
            </a:r>
            <a:r>
              <a:rPr lang="es-ES" altLang="es-ES" sz="1600" dirty="0" smtClean="0"/>
              <a:t> </a:t>
            </a:r>
            <a:r>
              <a:rPr lang="es-ES" altLang="es-ES" sz="1600" dirty="0" err="1" smtClean="0"/>
              <a:t>loop</a:t>
            </a:r>
            <a:r>
              <a:rPr lang="es-ES" altLang="es-ES" sz="1600" dirty="0" smtClean="0"/>
              <a:t>()</a:t>
            </a:r>
          </a:p>
          <a:p>
            <a:pPr marL="344487" lvl="1" indent="0">
              <a:buNone/>
              <a:defRPr/>
            </a:pPr>
            <a:r>
              <a:rPr lang="es-ES" altLang="es-ES" sz="1600" dirty="0"/>
              <a:t>	</a:t>
            </a:r>
            <a:r>
              <a:rPr lang="es-ES" altLang="es-ES" sz="1600" dirty="0" smtClean="0"/>
              <a:t>{</a:t>
            </a:r>
          </a:p>
          <a:p>
            <a:pPr marL="344487" lvl="1" indent="0">
              <a:buNone/>
              <a:defRPr/>
            </a:pPr>
            <a:r>
              <a:rPr lang="es-ES" altLang="es-ES" sz="1600" dirty="0" smtClean="0"/>
              <a:t>	</a:t>
            </a:r>
            <a:r>
              <a:rPr lang="es-ES" altLang="es-ES" sz="1600" dirty="0" err="1" smtClean="0"/>
              <a:t>valor_sensor</a:t>
            </a:r>
            <a:r>
              <a:rPr lang="es-ES" altLang="es-ES" sz="1600" dirty="0" smtClean="0"/>
              <a:t>=</a:t>
            </a:r>
            <a:r>
              <a:rPr lang="es-ES" altLang="es-ES" sz="1600" dirty="0" err="1" smtClean="0"/>
              <a:t>analogRead</a:t>
            </a:r>
            <a:r>
              <a:rPr lang="es-ES" altLang="es-ES" sz="1600" dirty="0" smtClean="0"/>
              <a:t>(SENSORPIN);</a:t>
            </a:r>
          </a:p>
          <a:p>
            <a:pPr marL="344487" lvl="1" indent="0">
              <a:buNone/>
              <a:defRPr/>
            </a:pPr>
            <a:r>
              <a:rPr lang="es-ES" altLang="es-ES" sz="1600" dirty="0"/>
              <a:t>	</a:t>
            </a:r>
            <a:r>
              <a:rPr lang="es-ES" altLang="es-ES" sz="1600" dirty="0" err="1" smtClean="0"/>
              <a:t>valor_magnitud</a:t>
            </a:r>
            <a:r>
              <a:rPr lang="es-ES" altLang="es-ES" sz="1600" dirty="0" smtClean="0"/>
              <a:t>=</a:t>
            </a:r>
            <a:r>
              <a:rPr lang="es-ES" altLang="es-ES" sz="1600" dirty="0" err="1" smtClean="0"/>
              <a:t>fmap</a:t>
            </a:r>
            <a:r>
              <a:rPr lang="es-ES" altLang="es-ES" sz="1600" dirty="0" smtClean="0"/>
              <a:t>(valor_sensor,0,1023,-10,60);</a:t>
            </a:r>
            <a:endParaRPr lang="es-ES" altLang="es-ES" sz="1600" dirty="0"/>
          </a:p>
          <a:p>
            <a:pPr marL="344487" lvl="1" indent="0">
              <a:buNone/>
              <a:defRPr/>
            </a:pPr>
            <a:r>
              <a:rPr lang="es-ES" altLang="es-ES" sz="1600" dirty="0" smtClean="0"/>
              <a:t>	}</a:t>
            </a:r>
          </a:p>
          <a:p>
            <a:pPr marL="338137">
              <a:defRPr/>
            </a:pPr>
            <a:r>
              <a:rPr lang="es-ES" altLang="es-ES" sz="2200" i="1" dirty="0" err="1" smtClean="0"/>
              <a:t>fmap</a:t>
            </a:r>
            <a:r>
              <a:rPr lang="es-ES" altLang="es-ES" sz="2200" dirty="0" smtClean="0"/>
              <a:t> también puede emplearse para “mapear” </a:t>
            </a:r>
            <a:r>
              <a:rPr lang="es-ES" altLang="es-ES" sz="2200" dirty="0" err="1" smtClean="0"/>
              <a:t>float</a:t>
            </a:r>
            <a:r>
              <a:rPr lang="es-ES" altLang="es-ES" sz="2200" dirty="0" smtClean="0"/>
              <a:t> a </a:t>
            </a:r>
            <a:r>
              <a:rPr lang="es-ES" altLang="es-ES" sz="2200" dirty="0" err="1" smtClean="0"/>
              <a:t>float</a:t>
            </a:r>
            <a:endParaRPr lang="es-ES" altLang="es-ES" sz="2200" dirty="0" smtClean="0"/>
          </a:p>
          <a:p>
            <a:pPr lvl="1">
              <a:defRPr/>
            </a:pPr>
            <a:endParaRPr lang="es-ES" altLang="es-ES" sz="1800" dirty="0" smtClean="0"/>
          </a:p>
          <a:p>
            <a:pPr>
              <a:defRPr/>
            </a:pPr>
            <a:endParaRPr lang="es-ES" altLang="es-ES" sz="2200" dirty="0"/>
          </a:p>
          <a:p>
            <a:pPr>
              <a:defRPr/>
            </a:pPr>
            <a:endParaRPr lang="es-ES" altLang="es-ES" sz="2200" dirty="0" smtClean="0"/>
          </a:p>
        </p:txBody>
      </p:sp>
      <p:sp>
        <p:nvSpPr>
          <p:cNvPr id="6" name="Text Box 4"/>
          <p:cNvSpPr txBox="1">
            <a:spLocks noChangeArrowheads="1"/>
          </p:cNvSpPr>
          <p:nvPr/>
        </p:nvSpPr>
        <p:spPr bwMode="auto">
          <a:xfrm>
            <a:off x="250825" y="908050"/>
            <a:ext cx="83534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rgbClr val="002AB0"/>
                </a:solidFill>
                <a:latin typeface="Tahoma" panose="020B0604030504040204" pitchFamily="34" charset="0"/>
              </a:defRPr>
            </a:lvl1pPr>
            <a:lvl2pPr marL="742950" indent="-285750">
              <a:defRPr sz="2000">
                <a:solidFill>
                  <a:srgbClr val="002AB0"/>
                </a:solidFill>
                <a:latin typeface="Tahoma" panose="020B0604030504040204" pitchFamily="34" charset="0"/>
              </a:defRPr>
            </a:lvl2pPr>
            <a:lvl3pPr marL="1143000" indent="-228600">
              <a:defRPr sz="2000">
                <a:solidFill>
                  <a:srgbClr val="002AB0"/>
                </a:solidFill>
                <a:latin typeface="Tahoma" panose="020B0604030504040204" pitchFamily="34" charset="0"/>
              </a:defRPr>
            </a:lvl3pPr>
            <a:lvl4pPr marL="1600200" indent="-228600">
              <a:defRPr sz="2000">
                <a:solidFill>
                  <a:srgbClr val="002AB0"/>
                </a:solidFill>
                <a:latin typeface="Tahoma" panose="020B0604030504040204" pitchFamily="34" charset="0"/>
              </a:defRPr>
            </a:lvl4pPr>
            <a:lvl5pPr marL="2057400" indent="-228600">
              <a:defRPr sz="2000">
                <a:solidFill>
                  <a:srgbClr val="002AB0"/>
                </a:solidFill>
                <a:latin typeface="Tahoma" panose="020B0604030504040204" pitchFamily="34" charset="0"/>
              </a:defRPr>
            </a:lvl5pPr>
            <a:lvl6pPr marL="2514600" indent="-228600" eaLnBrk="0" fontAlgn="base" hangingPunct="0">
              <a:spcBef>
                <a:spcPct val="0"/>
              </a:spcBef>
              <a:spcAft>
                <a:spcPct val="0"/>
              </a:spcAft>
              <a:defRPr sz="2000">
                <a:solidFill>
                  <a:srgbClr val="002AB0"/>
                </a:solidFill>
                <a:latin typeface="Tahoma" panose="020B0604030504040204" pitchFamily="34" charset="0"/>
              </a:defRPr>
            </a:lvl6pPr>
            <a:lvl7pPr marL="2971800" indent="-228600" eaLnBrk="0" fontAlgn="base" hangingPunct="0">
              <a:spcBef>
                <a:spcPct val="0"/>
              </a:spcBef>
              <a:spcAft>
                <a:spcPct val="0"/>
              </a:spcAft>
              <a:defRPr sz="2000">
                <a:solidFill>
                  <a:srgbClr val="002AB0"/>
                </a:solidFill>
                <a:latin typeface="Tahoma" panose="020B0604030504040204" pitchFamily="34" charset="0"/>
              </a:defRPr>
            </a:lvl7pPr>
            <a:lvl8pPr marL="3429000" indent="-228600" eaLnBrk="0" fontAlgn="base" hangingPunct="0">
              <a:spcBef>
                <a:spcPct val="0"/>
              </a:spcBef>
              <a:spcAft>
                <a:spcPct val="0"/>
              </a:spcAft>
              <a:defRPr sz="2000">
                <a:solidFill>
                  <a:srgbClr val="002AB0"/>
                </a:solidFill>
                <a:latin typeface="Tahoma" panose="020B0604030504040204" pitchFamily="34" charset="0"/>
              </a:defRPr>
            </a:lvl8pPr>
            <a:lvl9pPr marL="3886200" indent="-228600" eaLnBrk="0" fontAlgn="base" hangingPunct="0">
              <a:spcBef>
                <a:spcPct val="0"/>
              </a:spcBef>
              <a:spcAft>
                <a:spcPct val="0"/>
              </a:spcAft>
              <a:defRPr sz="2000">
                <a:solidFill>
                  <a:srgbClr val="002AB0"/>
                </a:solidFill>
                <a:latin typeface="Tahoma" panose="020B0604030504040204" pitchFamily="34" charset="0"/>
              </a:defRPr>
            </a:lvl9pPr>
          </a:lstStyle>
          <a:p>
            <a:pPr eaLnBrk="1" hangingPunct="1">
              <a:spcBef>
                <a:spcPct val="50000"/>
              </a:spcBef>
            </a:pPr>
            <a:r>
              <a:rPr lang="es-ES" altLang="es-ES" sz="2400" b="1" dirty="0">
                <a:solidFill>
                  <a:schemeClr val="accent2"/>
                </a:solidFill>
                <a:latin typeface="Arial" panose="020B0604020202020204" pitchFamily="34" charset="0"/>
              </a:rPr>
              <a:t>E</a:t>
            </a:r>
            <a:r>
              <a:rPr lang="es-ES" altLang="es-ES" sz="2400" b="1" dirty="0" smtClean="0">
                <a:solidFill>
                  <a:schemeClr val="accent2"/>
                </a:solidFill>
                <a:latin typeface="Arial" panose="020B0604020202020204" pitchFamily="34" charset="0"/>
              </a:rPr>
              <a:t>ntradas analógicas</a:t>
            </a:r>
            <a:endParaRPr lang="en-US" altLang="es-ES" sz="2400" b="1" dirty="0">
              <a:solidFill>
                <a:schemeClr val="accent2"/>
              </a:solidFill>
              <a:latin typeface="Arial" panose="020B0604020202020204" pitchFamily="34" charset="0"/>
            </a:endParaRPr>
          </a:p>
        </p:txBody>
      </p:sp>
    </p:spTree>
    <p:extLst>
      <p:ext uri="{BB962C8B-B14F-4D97-AF65-F5344CB8AC3E}">
        <p14:creationId xmlns:p14="http://schemas.microsoft.com/office/powerpoint/2010/main" val="790484587"/>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1 Título"/>
          <p:cNvSpPr>
            <a:spLocks noGrp="1"/>
          </p:cNvSpPr>
          <p:nvPr>
            <p:ph type="title"/>
          </p:nvPr>
        </p:nvSpPr>
        <p:spPr/>
        <p:txBody>
          <a:bodyPr/>
          <a:lstStyle/>
          <a:p>
            <a:r>
              <a:rPr lang="es-ES_tradnl" altLang="es-ES" dirty="0" smtClean="0"/>
              <a:t>6. </a:t>
            </a:r>
            <a:r>
              <a:rPr lang="en-US" altLang="es-ES" dirty="0" err="1" smtClean="0"/>
              <a:t>Elementos</a:t>
            </a:r>
            <a:r>
              <a:rPr lang="en-US" altLang="es-ES" dirty="0" smtClean="0"/>
              <a:t> </a:t>
            </a:r>
            <a:r>
              <a:rPr lang="en-US" altLang="es-ES" dirty="0" err="1" smtClean="0"/>
              <a:t>básicos</a:t>
            </a:r>
            <a:r>
              <a:rPr lang="en-US" altLang="es-ES" dirty="0" smtClean="0"/>
              <a:t> de </a:t>
            </a:r>
            <a:r>
              <a:rPr lang="en-US" altLang="es-ES" dirty="0" err="1" smtClean="0"/>
              <a:t>programación</a:t>
            </a:r>
            <a:endParaRPr lang="es-ES_tradnl" altLang="es-ES" dirty="0" smtClean="0"/>
          </a:p>
        </p:txBody>
      </p:sp>
      <p:sp>
        <p:nvSpPr>
          <p:cNvPr id="5123" name="2 Marcador de contenido"/>
          <p:cNvSpPr>
            <a:spLocks noGrp="1"/>
          </p:cNvSpPr>
          <p:nvPr>
            <p:ph idx="1"/>
          </p:nvPr>
        </p:nvSpPr>
        <p:spPr>
          <a:xfrm>
            <a:off x="250825" y="1436687"/>
            <a:ext cx="8666892" cy="4848783"/>
          </a:xfrm>
        </p:spPr>
        <p:txBody>
          <a:bodyPr/>
          <a:lstStyle/>
          <a:p>
            <a:pPr>
              <a:defRPr/>
            </a:pPr>
            <a:r>
              <a:rPr lang="es-ES" altLang="es-ES" sz="2200" dirty="0" smtClean="0"/>
              <a:t>Las placas </a:t>
            </a:r>
            <a:r>
              <a:rPr lang="es-ES" altLang="es-ES" sz="2200" dirty="0" err="1" smtClean="0"/>
              <a:t>Arduino</a:t>
            </a:r>
            <a:r>
              <a:rPr lang="es-ES" altLang="es-ES" sz="2200" dirty="0" smtClean="0"/>
              <a:t> </a:t>
            </a:r>
            <a:r>
              <a:rPr lang="es-ES" altLang="es-ES" sz="2200" b="1" dirty="0" smtClean="0"/>
              <a:t>no suelen </a:t>
            </a:r>
            <a:r>
              <a:rPr lang="es-ES" altLang="es-ES" sz="2200" dirty="0" smtClean="0"/>
              <a:t>contar con salidas analógicas puras, es decir, pines de salida que tomen valores de tensión que varíen dentro de un rango fruto de una conversión D/A </a:t>
            </a:r>
            <a:r>
              <a:rPr lang="es-ES" altLang="es-ES" sz="2200" dirty="0" err="1" smtClean="0"/>
              <a:t>a</a:t>
            </a:r>
            <a:r>
              <a:rPr lang="es-ES" altLang="es-ES" sz="2200" dirty="0" smtClean="0"/>
              <a:t> partir de una variable interna digital</a:t>
            </a:r>
          </a:p>
          <a:p>
            <a:pPr>
              <a:defRPr/>
            </a:pPr>
            <a:r>
              <a:rPr lang="es-ES" altLang="es-ES" sz="2200" dirty="0" smtClean="0"/>
              <a:t>La manera de conseguir una variación continua de alguna magnitud es mediante la modulación en PWM de una salida digital. No todos los pines digitales son válidos</a:t>
            </a:r>
          </a:p>
          <a:p>
            <a:pPr>
              <a:defRPr/>
            </a:pPr>
            <a:r>
              <a:rPr lang="es-ES" altLang="es-ES" sz="2200" dirty="0" smtClean="0"/>
              <a:t>Ejemplo de código:</a:t>
            </a:r>
          </a:p>
          <a:p>
            <a:pPr marL="0" indent="0">
              <a:buNone/>
              <a:defRPr/>
            </a:pPr>
            <a:endParaRPr lang="es-ES" altLang="es-ES" sz="1000" dirty="0" smtClean="0"/>
          </a:p>
          <a:p>
            <a:pPr marL="344487" lvl="1" indent="0">
              <a:buNone/>
              <a:defRPr/>
            </a:pPr>
            <a:r>
              <a:rPr lang="es-ES" altLang="es-ES" sz="1600" dirty="0" smtClean="0"/>
              <a:t>	</a:t>
            </a:r>
            <a:r>
              <a:rPr lang="es-ES" altLang="es-ES" sz="1600" dirty="0" err="1" smtClean="0"/>
              <a:t>const</a:t>
            </a:r>
            <a:r>
              <a:rPr lang="es-ES" altLang="es-ES" sz="1600" dirty="0" smtClean="0"/>
              <a:t> </a:t>
            </a:r>
            <a:r>
              <a:rPr lang="es-ES" altLang="es-ES" sz="1600" dirty="0" err="1"/>
              <a:t>int</a:t>
            </a:r>
            <a:r>
              <a:rPr lang="es-ES" altLang="es-ES" sz="1600" dirty="0"/>
              <a:t> </a:t>
            </a:r>
            <a:r>
              <a:rPr lang="es-ES" altLang="es-ES" sz="1600" dirty="0" smtClean="0"/>
              <a:t>SALIDAPWM=10;</a:t>
            </a:r>
            <a:endParaRPr lang="es-ES" altLang="es-ES" sz="1600" dirty="0"/>
          </a:p>
          <a:p>
            <a:pPr marL="344487" lvl="1" indent="0">
              <a:buNone/>
              <a:defRPr/>
            </a:pPr>
            <a:r>
              <a:rPr lang="es-ES" altLang="es-ES" sz="1600" dirty="0"/>
              <a:t>	</a:t>
            </a:r>
            <a:r>
              <a:rPr lang="es-ES" altLang="es-ES" sz="1600" dirty="0" smtClean="0"/>
              <a:t>byte valor=512; //</a:t>
            </a:r>
            <a:r>
              <a:rPr lang="es-ES" altLang="es-ES" sz="1600" dirty="0" err="1" smtClean="0"/>
              <a:t>Duty</a:t>
            </a:r>
            <a:r>
              <a:rPr lang="es-ES" altLang="es-ES" sz="1600" dirty="0" smtClean="0"/>
              <a:t> </a:t>
            </a:r>
            <a:r>
              <a:rPr lang="es-ES" altLang="es-ES" sz="1600" dirty="0" err="1" smtClean="0"/>
              <a:t>cycle</a:t>
            </a:r>
            <a:r>
              <a:rPr lang="es-ES" altLang="es-ES" sz="1600" dirty="0" smtClean="0"/>
              <a:t>, puede </a:t>
            </a:r>
            <a:r>
              <a:rPr lang="es-ES" altLang="es-ES" sz="1600" dirty="0" err="1" smtClean="0"/>
              <a:t>varíar</a:t>
            </a:r>
            <a:r>
              <a:rPr lang="es-ES" altLang="es-ES" sz="1600" dirty="0" smtClean="0"/>
              <a:t> </a:t>
            </a:r>
            <a:r>
              <a:rPr lang="es-ES" altLang="es-ES" sz="1600" dirty="0"/>
              <a:t>entre 0 y </a:t>
            </a:r>
            <a:r>
              <a:rPr lang="es-ES" altLang="es-ES" sz="1600" dirty="0" smtClean="0"/>
              <a:t>1023</a:t>
            </a:r>
            <a:endParaRPr lang="es-ES" altLang="es-ES" sz="1600" dirty="0"/>
          </a:p>
          <a:p>
            <a:pPr marL="344487" lvl="1" indent="0">
              <a:buNone/>
              <a:defRPr/>
            </a:pPr>
            <a:r>
              <a:rPr lang="es-ES" altLang="es-ES" sz="1600" dirty="0"/>
              <a:t>	</a:t>
            </a:r>
            <a:r>
              <a:rPr lang="es-ES" altLang="es-ES" sz="1600" dirty="0" err="1" smtClean="0"/>
              <a:t>void</a:t>
            </a:r>
            <a:r>
              <a:rPr lang="es-ES" altLang="es-ES" sz="1600" dirty="0" smtClean="0"/>
              <a:t> </a:t>
            </a:r>
            <a:r>
              <a:rPr lang="es-ES" altLang="es-ES" sz="1600" dirty="0" err="1"/>
              <a:t>loop</a:t>
            </a:r>
            <a:r>
              <a:rPr lang="es-ES" altLang="es-ES" sz="1600" dirty="0"/>
              <a:t>()</a:t>
            </a:r>
          </a:p>
          <a:p>
            <a:pPr marL="344487" lvl="1" indent="0">
              <a:buNone/>
              <a:defRPr/>
            </a:pPr>
            <a:r>
              <a:rPr lang="es-ES" altLang="es-ES" sz="1600" dirty="0"/>
              <a:t>	{</a:t>
            </a:r>
          </a:p>
          <a:p>
            <a:pPr marL="344487" lvl="1" indent="0">
              <a:buNone/>
              <a:defRPr/>
            </a:pPr>
            <a:r>
              <a:rPr lang="es-ES" altLang="es-ES" sz="1600" dirty="0"/>
              <a:t>	</a:t>
            </a:r>
            <a:r>
              <a:rPr lang="es-ES" altLang="es-ES" sz="1600" dirty="0" err="1" smtClean="0"/>
              <a:t>analogWrite</a:t>
            </a:r>
            <a:r>
              <a:rPr lang="es-ES" altLang="es-ES" sz="1600" dirty="0" smtClean="0"/>
              <a:t>(</a:t>
            </a:r>
            <a:r>
              <a:rPr lang="es-ES" altLang="es-ES" sz="1600" dirty="0" err="1" smtClean="0"/>
              <a:t>SALIDAPWM,valor</a:t>
            </a:r>
            <a:r>
              <a:rPr lang="es-ES" altLang="es-ES" sz="1600" dirty="0" smtClean="0"/>
              <a:t>);</a:t>
            </a:r>
            <a:endParaRPr lang="es-ES" altLang="es-ES" sz="1600" dirty="0"/>
          </a:p>
          <a:p>
            <a:pPr marL="344487" lvl="1" indent="0">
              <a:buNone/>
              <a:defRPr/>
            </a:pPr>
            <a:r>
              <a:rPr lang="es-ES" altLang="es-ES" sz="1600" dirty="0"/>
              <a:t>	}</a:t>
            </a:r>
          </a:p>
          <a:p>
            <a:pPr>
              <a:defRPr/>
            </a:pPr>
            <a:endParaRPr lang="es-ES" altLang="es-ES" sz="2200" dirty="0" smtClean="0"/>
          </a:p>
          <a:p>
            <a:pPr lvl="1">
              <a:defRPr/>
            </a:pPr>
            <a:endParaRPr lang="es-ES" altLang="es-ES" sz="1800" dirty="0" smtClean="0"/>
          </a:p>
          <a:p>
            <a:pPr>
              <a:defRPr/>
            </a:pPr>
            <a:endParaRPr lang="es-ES" altLang="es-ES" sz="2200" dirty="0"/>
          </a:p>
          <a:p>
            <a:pPr>
              <a:defRPr/>
            </a:pPr>
            <a:endParaRPr lang="es-ES" altLang="es-ES" sz="2200" dirty="0" smtClean="0"/>
          </a:p>
        </p:txBody>
      </p:sp>
      <p:sp>
        <p:nvSpPr>
          <p:cNvPr id="6" name="Text Box 4"/>
          <p:cNvSpPr txBox="1">
            <a:spLocks noChangeArrowheads="1"/>
          </p:cNvSpPr>
          <p:nvPr/>
        </p:nvSpPr>
        <p:spPr bwMode="auto">
          <a:xfrm>
            <a:off x="250825" y="908050"/>
            <a:ext cx="83534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rgbClr val="002AB0"/>
                </a:solidFill>
                <a:latin typeface="Tahoma" panose="020B0604030504040204" pitchFamily="34" charset="0"/>
              </a:defRPr>
            </a:lvl1pPr>
            <a:lvl2pPr marL="742950" indent="-285750">
              <a:defRPr sz="2000">
                <a:solidFill>
                  <a:srgbClr val="002AB0"/>
                </a:solidFill>
                <a:latin typeface="Tahoma" panose="020B0604030504040204" pitchFamily="34" charset="0"/>
              </a:defRPr>
            </a:lvl2pPr>
            <a:lvl3pPr marL="1143000" indent="-228600">
              <a:defRPr sz="2000">
                <a:solidFill>
                  <a:srgbClr val="002AB0"/>
                </a:solidFill>
                <a:latin typeface="Tahoma" panose="020B0604030504040204" pitchFamily="34" charset="0"/>
              </a:defRPr>
            </a:lvl3pPr>
            <a:lvl4pPr marL="1600200" indent="-228600">
              <a:defRPr sz="2000">
                <a:solidFill>
                  <a:srgbClr val="002AB0"/>
                </a:solidFill>
                <a:latin typeface="Tahoma" panose="020B0604030504040204" pitchFamily="34" charset="0"/>
              </a:defRPr>
            </a:lvl4pPr>
            <a:lvl5pPr marL="2057400" indent="-228600">
              <a:defRPr sz="2000">
                <a:solidFill>
                  <a:srgbClr val="002AB0"/>
                </a:solidFill>
                <a:latin typeface="Tahoma" panose="020B0604030504040204" pitchFamily="34" charset="0"/>
              </a:defRPr>
            </a:lvl5pPr>
            <a:lvl6pPr marL="2514600" indent="-228600" eaLnBrk="0" fontAlgn="base" hangingPunct="0">
              <a:spcBef>
                <a:spcPct val="0"/>
              </a:spcBef>
              <a:spcAft>
                <a:spcPct val="0"/>
              </a:spcAft>
              <a:defRPr sz="2000">
                <a:solidFill>
                  <a:srgbClr val="002AB0"/>
                </a:solidFill>
                <a:latin typeface="Tahoma" panose="020B0604030504040204" pitchFamily="34" charset="0"/>
              </a:defRPr>
            </a:lvl6pPr>
            <a:lvl7pPr marL="2971800" indent="-228600" eaLnBrk="0" fontAlgn="base" hangingPunct="0">
              <a:spcBef>
                <a:spcPct val="0"/>
              </a:spcBef>
              <a:spcAft>
                <a:spcPct val="0"/>
              </a:spcAft>
              <a:defRPr sz="2000">
                <a:solidFill>
                  <a:srgbClr val="002AB0"/>
                </a:solidFill>
                <a:latin typeface="Tahoma" panose="020B0604030504040204" pitchFamily="34" charset="0"/>
              </a:defRPr>
            </a:lvl7pPr>
            <a:lvl8pPr marL="3429000" indent="-228600" eaLnBrk="0" fontAlgn="base" hangingPunct="0">
              <a:spcBef>
                <a:spcPct val="0"/>
              </a:spcBef>
              <a:spcAft>
                <a:spcPct val="0"/>
              </a:spcAft>
              <a:defRPr sz="2000">
                <a:solidFill>
                  <a:srgbClr val="002AB0"/>
                </a:solidFill>
                <a:latin typeface="Tahoma" panose="020B0604030504040204" pitchFamily="34" charset="0"/>
              </a:defRPr>
            </a:lvl8pPr>
            <a:lvl9pPr marL="3886200" indent="-228600" eaLnBrk="0" fontAlgn="base" hangingPunct="0">
              <a:spcBef>
                <a:spcPct val="0"/>
              </a:spcBef>
              <a:spcAft>
                <a:spcPct val="0"/>
              </a:spcAft>
              <a:defRPr sz="2000">
                <a:solidFill>
                  <a:srgbClr val="002AB0"/>
                </a:solidFill>
                <a:latin typeface="Tahoma" panose="020B0604030504040204" pitchFamily="34" charset="0"/>
              </a:defRPr>
            </a:lvl9pPr>
          </a:lstStyle>
          <a:p>
            <a:pPr eaLnBrk="1" hangingPunct="1">
              <a:spcBef>
                <a:spcPct val="50000"/>
              </a:spcBef>
            </a:pPr>
            <a:r>
              <a:rPr lang="es-ES" altLang="es-ES" sz="2400" b="1" dirty="0" smtClean="0">
                <a:solidFill>
                  <a:schemeClr val="accent2"/>
                </a:solidFill>
                <a:latin typeface="Arial" panose="020B0604020202020204" pitchFamily="34" charset="0"/>
              </a:rPr>
              <a:t>Salidas analógicas</a:t>
            </a:r>
            <a:endParaRPr lang="en-US" altLang="es-ES" sz="2400" b="1" dirty="0">
              <a:solidFill>
                <a:schemeClr val="accent2"/>
              </a:solidFill>
              <a:latin typeface="Arial" panose="020B0604020202020204" pitchFamily="34" charset="0"/>
            </a:endParaRPr>
          </a:p>
        </p:txBody>
      </p:sp>
    </p:spTree>
    <p:extLst>
      <p:ext uri="{BB962C8B-B14F-4D97-AF65-F5344CB8AC3E}">
        <p14:creationId xmlns:p14="http://schemas.microsoft.com/office/powerpoint/2010/main" val="1826309127"/>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1 Título"/>
          <p:cNvSpPr>
            <a:spLocks noGrp="1"/>
          </p:cNvSpPr>
          <p:nvPr>
            <p:ph type="title"/>
          </p:nvPr>
        </p:nvSpPr>
        <p:spPr/>
        <p:txBody>
          <a:bodyPr/>
          <a:lstStyle/>
          <a:p>
            <a:r>
              <a:rPr lang="es-ES_tradnl" altLang="es-ES" dirty="0" smtClean="0"/>
              <a:t>6. </a:t>
            </a:r>
            <a:r>
              <a:rPr lang="en-US" altLang="es-ES" dirty="0" err="1" smtClean="0"/>
              <a:t>Elementos</a:t>
            </a:r>
            <a:r>
              <a:rPr lang="en-US" altLang="es-ES" dirty="0" smtClean="0"/>
              <a:t> </a:t>
            </a:r>
            <a:r>
              <a:rPr lang="en-US" altLang="es-ES" dirty="0" err="1" smtClean="0"/>
              <a:t>básicos</a:t>
            </a:r>
            <a:r>
              <a:rPr lang="en-US" altLang="es-ES" dirty="0" smtClean="0"/>
              <a:t> de </a:t>
            </a:r>
            <a:r>
              <a:rPr lang="en-US" altLang="es-ES" dirty="0" err="1" smtClean="0"/>
              <a:t>programación</a:t>
            </a:r>
            <a:endParaRPr lang="es-ES_tradnl" altLang="es-ES" dirty="0" smtClean="0"/>
          </a:p>
        </p:txBody>
      </p:sp>
      <p:sp>
        <p:nvSpPr>
          <p:cNvPr id="5123" name="2 Marcador de contenido"/>
          <p:cNvSpPr>
            <a:spLocks noGrp="1"/>
          </p:cNvSpPr>
          <p:nvPr>
            <p:ph idx="1"/>
          </p:nvPr>
        </p:nvSpPr>
        <p:spPr>
          <a:xfrm>
            <a:off x="250825" y="1436687"/>
            <a:ext cx="4069967" cy="4848783"/>
          </a:xfrm>
        </p:spPr>
        <p:txBody>
          <a:bodyPr/>
          <a:lstStyle/>
          <a:p>
            <a:pPr>
              <a:defRPr/>
            </a:pPr>
            <a:r>
              <a:rPr lang="es-ES" altLang="es-ES" sz="2200" dirty="0" smtClean="0"/>
              <a:t>Todas las placas </a:t>
            </a:r>
            <a:r>
              <a:rPr lang="es-ES" altLang="es-ES" sz="2200" dirty="0" err="1" smtClean="0"/>
              <a:t>Arduino</a:t>
            </a:r>
            <a:r>
              <a:rPr lang="es-ES" altLang="es-ES" sz="2200" dirty="0" smtClean="0"/>
              <a:t> tienen, al menos, un puerto serie. Emplea los pines de entrada/salida digital 0 y 1 y es compartido por el USB. Si necesitamos usar el puerto serie no es posible emplear esos pines para otros fines</a:t>
            </a:r>
          </a:p>
          <a:p>
            <a:pPr>
              <a:defRPr/>
            </a:pPr>
            <a:r>
              <a:rPr lang="es-ES" altLang="es-ES" sz="2200" dirty="0" smtClean="0"/>
              <a:t>También disponen de puertos SPI e I2C, en algunos casos disponibles en pines que comparten otras funciones</a:t>
            </a:r>
          </a:p>
          <a:p>
            <a:pPr lvl="1">
              <a:defRPr/>
            </a:pPr>
            <a:endParaRPr lang="es-ES" altLang="es-ES" sz="1800" dirty="0" smtClean="0"/>
          </a:p>
          <a:p>
            <a:pPr>
              <a:defRPr/>
            </a:pPr>
            <a:endParaRPr lang="es-ES" altLang="es-ES" sz="2200" dirty="0"/>
          </a:p>
          <a:p>
            <a:pPr>
              <a:defRPr/>
            </a:pPr>
            <a:endParaRPr lang="es-ES" altLang="es-ES" sz="2200" dirty="0" smtClean="0"/>
          </a:p>
        </p:txBody>
      </p:sp>
      <p:sp>
        <p:nvSpPr>
          <p:cNvPr id="6" name="Text Box 4"/>
          <p:cNvSpPr txBox="1">
            <a:spLocks noChangeArrowheads="1"/>
          </p:cNvSpPr>
          <p:nvPr/>
        </p:nvSpPr>
        <p:spPr bwMode="auto">
          <a:xfrm>
            <a:off x="250825" y="908050"/>
            <a:ext cx="83534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rgbClr val="002AB0"/>
                </a:solidFill>
                <a:latin typeface="Tahoma" panose="020B0604030504040204" pitchFamily="34" charset="0"/>
              </a:defRPr>
            </a:lvl1pPr>
            <a:lvl2pPr marL="742950" indent="-285750">
              <a:defRPr sz="2000">
                <a:solidFill>
                  <a:srgbClr val="002AB0"/>
                </a:solidFill>
                <a:latin typeface="Tahoma" panose="020B0604030504040204" pitchFamily="34" charset="0"/>
              </a:defRPr>
            </a:lvl2pPr>
            <a:lvl3pPr marL="1143000" indent="-228600">
              <a:defRPr sz="2000">
                <a:solidFill>
                  <a:srgbClr val="002AB0"/>
                </a:solidFill>
                <a:latin typeface="Tahoma" panose="020B0604030504040204" pitchFamily="34" charset="0"/>
              </a:defRPr>
            </a:lvl3pPr>
            <a:lvl4pPr marL="1600200" indent="-228600">
              <a:defRPr sz="2000">
                <a:solidFill>
                  <a:srgbClr val="002AB0"/>
                </a:solidFill>
                <a:latin typeface="Tahoma" panose="020B0604030504040204" pitchFamily="34" charset="0"/>
              </a:defRPr>
            </a:lvl4pPr>
            <a:lvl5pPr marL="2057400" indent="-228600">
              <a:defRPr sz="2000">
                <a:solidFill>
                  <a:srgbClr val="002AB0"/>
                </a:solidFill>
                <a:latin typeface="Tahoma" panose="020B0604030504040204" pitchFamily="34" charset="0"/>
              </a:defRPr>
            </a:lvl5pPr>
            <a:lvl6pPr marL="2514600" indent="-228600" eaLnBrk="0" fontAlgn="base" hangingPunct="0">
              <a:spcBef>
                <a:spcPct val="0"/>
              </a:spcBef>
              <a:spcAft>
                <a:spcPct val="0"/>
              </a:spcAft>
              <a:defRPr sz="2000">
                <a:solidFill>
                  <a:srgbClr val="002AB0"/>
                </a:solidFill>
                <a:latin typeface="Tahoma" panose="020B0604030504040204" pitchFamily="34" charset="0"/>
              </a:defRPr>
            </a:lvl6pPr>
            <a:lvl7pPr marL="2971800" indent="-228600" eaLnBrk="0" fontAlgn="base" hangingPunct="0">
              <a:spcBef>
                <a:spcPct val="0"/>
              </a:spcBef>
              <a:spcAft>
                <a:spcPct val="0"/>
              </a:spcAft>
              <a:defRPr sz="2000">
                <a:solidFill>
                  <a:srgbClr val="002AB0"/>
                </a:solidFill>
                <a:latin typeface="Tahoma" panose="020B0604030504040204" pitchFamily="34" charset="0"/>
              </a:defRPr>
            </a:lvl7pPr>
            <a:lvl8pPr marL="3429000" indent="-228600" eaLnBrk="0" fontAlgn="base" hangingPunct="0">
              <a:spcBef>
                <a:spcPct val="0"/>
              </a:spcBef>
              <a:spcAft>
                <a:spcPct val="0"/>
              </a:spcAft>
              <a:defRPr sz="2000">
                <a:solidFill>
                  <a:srgbClr val="002AB0"/>
                </a:solidFill>
                <a:latin typeface="Tahoma" panose="020B0604030504040204" pitchFamily="34" charset="0"/>
              </a:defRPr>
            </a:lvl8pPr>
            <a:lvl9pPr marL="3886200" indent="-228600" eaLnBrk="0" fontAlgn="base" hangingPunct="0">
              <a:spcBef>
                <a:spcPct val="0"/>
              </a:spcBef>
              <a:spcAft>
                <a:spcPct val="0"/>
              </a:spcAft>
              <a:defRPr sz="2000">
                <a:solidFill>
                  <a:srgbClr val="002AB0"/>
                </a:solidFill>
                <a:latin typeface="Tahoma" panose="020B0604030504040204" pitchFamily="34" charset="0"/>
              </a:defRPr>
            </a:lvl9pPr>
          </a:lstStyle>
          <a:p>
            <a:pPr eaLnBrk="1" hangingPunct="1">
              <a:spcBef>
                <a:spcPct val="50000"/>
              </a:spcBef>
            </a:pPr>
            <a:r>
              <a:rPr lang="es-ES" altLang="es-ES" sz="2400" b="1" dirty="0" smtClean="0">
                <a:solidFill>
                  <a:schemeClr val="accent2"/>
                </a:solidFill>
                <a:latin typeface="Arial" panose="020B0604020202020204" pitchFamily="34" charset="0"/>
              </a:rPr>
              <a:t>Comunicaciones serie</a:t>
            </a:r>
            <a:endParaRPr lang="en-US" altLang="es-ES" sz="2400" b="1" dirty="0">
              <a:solidFill>
                <a:schemeClr val="accent2"/>
              </a:solidFill>
              <a:latin typeface="Arial" panose="020B0604020202020204" pitchFamily="34" charset="0"/>
            </a:endParaRPr>
          </a:p>
        </p:txBody>
      </p:sp>
      <p:pic>
        <p:nvPicPr>
          <p:cNvPr id="2" name="Imagen 1"/>
          <p:cNvPicPr>
            <a:picLocks noChangeAspect="1"/>
          </p:cNvPicPr>
          <p:nvPr/>
        </p:nvPicPr>
        <p:blipFill>
          <a:blip r:embed="rId3"/>
          <a:stretch>
            <a:fillRect/>
          </a:stretch>
        </p:blipFill>
        <p:spPr>
          <a:xfrm>
            <a:off x="4320792" y="2030503"/>
            <a:ext cx="4715309" cy="3661150"/>
          </a:xfrm>
          <a:prstGeom prst="rect">
            <a:avLst/>
          </a:prstGeom>
        </p:spPr>
      </p:pic>
    </p:spTree>
    <p:extLst>
      <p:ext uri="{BB962C8B-B14F-4D97-AF65-F5344CB8AC3E}">
        <p14:creationId xmlns:p14="http://schemas.microsoft.com/office/powerpoint/2010/main" val="3515994389"/>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1 Título"/>
          <p:cNvSpPr>
            <a:spLocks noGrp="1"/>
          </p:cNvSpPr>
          <p:nvPr>
            <p:ph type="title"/>
          </p:nvPr>
        </p:nvSpPr>
        <p:spPr/>
        <p:txBody>
          <a:bodyPr/>
          <a:lstStyle/>
          <a:p>
            <a:r>
              <a:rPr lang="es-ES_tradnl" altLang="es-ES" dirty="0" smtClean="0"/>
              <a:t>6. </a:t>
            </a:r>
            <a:r>
              <a:rPr lang="en-US" altLang="es-ES" dirty="0" err="1" smtClean="0"/>
              <a:t>Elementos</a:t>
            </a:r>
            <a:r>
              <a:rPr lang="en-US" altLang="es-ES" dirty="0" smtClean="0"/>
              <a:t> </a:t>
            </a:r>
            <a:r>
              <a:rPr lang="en-US" altLang="es-ES" dirty="0" err="1" smtClean="0"/>
              <a:t>básicos</a:t>
            </a:r>
            <a:r>
              <a:rPr lang="en-US" altLang="es-ES" dirty="0" smtClean="0"/>
              <a:t> de </a:t>
            </a:r>
            <a:r>
              <a:rPr lang="en-US" altLang="es-ES" dirty="0" err="1" smtClean="0"/>
              <a:t>programación</a:t>
            </a:r>
            <a:endParaRPr lang="es-ES_tradnl" altLang="es-ES" dirty="0" smtClean="0"/>
          </a:p>
        </p:txBody>
      </p:sp>
      <p:sp>
        <p:nvSpPr>
          <p:cNvPr id="5123" name="2 Marcador de contenido"/>
          <p:cNvSpPr>
            <a:spLocks noGrp="1"/>
          </p:cNvSpPr>
          <p:nvPr>
            <p:ph idx="1"/>
          </p:nvPr>
        </p:nvSpPr>
        <p:spPr>
          <a:xfrm>
            <a:off x="250825" y="1436687"/>
            <a:ext cx="8611821" cy="4848783"/>
          </a:xfrm>
        </p:spPr>
        <p:txBody>
          <a:bodyPr/>
          <a:lstStyle/>
          <a:p>
            <a:pPr>
              <a:defRPr/>
            </a:pPr>
            <a:r>
              <a:rPr lang="es-ES" altLang="es-ES" sz="2200" dirty="0" smtClean="0"/>
              <a:t>Los puertos series emplean un buffer de entrada y otro de salida de tipo FIFO</a:t>
            </a:r>
          </a:p>
          <a:p>
            <a:pPr>
              <a:defRPr/>
            </a:pPr>
            <a:r>
              <a:rPr lang="es-ES" altLang="es-ES" sz="2200" dirty="0" smtClean="0"/>
              <a:t>Funciones básicas para el puerto serie (hay más funciones):</a:t>
            </a:r>
          </a:p>
          <a:p>
            <a:pPr marL="344487" lvl="1" indent="0" algn="just">
              <a:buNone/>
              <a:defRPr/>
            </a:pPr>
            <a:r>
              <a:rPr lang="es-ES" altLang="es-ES" sz="1800" b="1" dirty="0" err="1" smtClean="0"/>
              <a:t>Serial.begin</a:t>
            </a:r>
            <a:r>
              <a:rPr lang="es-ES" altLang="es-ES" sz="1800" b="1" dirty="0" smtClean="0"/>
              <a:t>(</a:t>
            </a:r>
            <a:r>
              <a:rPr lang="es-ES" altLang="es-ES" sz="1800" b="1" dirty="0" err="1" smtClean="0"/>
              <a:t>rate</a:t>
            </a:r>
            <a:r>
              <a:rPr lang="es-ES" altLang="es-ES" sz="1800" b="1" dirty="0" smtClean="0"/>
              <a:t>)</a:t>
            </a:r>
            <a:r>
              <a:rPr lang="es-ES" altLang="es-ES" sz="1800" dirty="0" smtClean="0"/>
              <a:t>: Inicializa el puerto serie con la velocidad especificada. Normalmente se emplea 9600 baudios. Por defecto emplea 8 bits de datos, sin paridad y un bit de stop. Podrían configurarse otros parámetros</a:t>
            </a:r>
          </a:p>
          <a:p>
            <a:pPr marL="344487" lvl="1" indent="0" algn="just">
              <a:buNone/>
              <a:defRPr/>
            </a:pPr>
            <a:r>
              <a:rPr lang="es-ES" altLang="es-ES" sz="1800" b="1" dirty="0" err="1" smtClean="0"/>
              <a:t>Serial.end</a:t>
            </a:r>
            <a:r>
              <a:rPr lang="es-ES" altLang="es-ES" sz="1800" b="1" dirty="0" smtClean="0"/>
              <a:t>()</a:t>
            </a:r>
            <a:r>
              <a:rPr lang="es-ES" altLang="es-ES" sz="1800" dirty="0" smtClean="0"/>
              <a:t>: Inhabilita el puerto serie y permite el uso de los pines para entrada/salida</a:t>
            </a:r>
          </a:p>
          <a:p>
            <a:pPr marL="344487" lvl="1" indent="0" algn="just">
              <a:buNone/>
              <a:defRPr/>
            </a:pPr>
            <a:r>
              <a:rPr lang="es-ES" altLang="es-ES" sz="1800" b="1" dirty="0" err="1" smtClean="0"/>
              <a:t>Serial.available</a:t>
            </a:r>
            <a:r>
              <a:rPr lang="es-ES" altLang="es-ES" sz="1800" b="1" dirty="0" smtClean="0"/>
              <a:t>()</a:t>
            </a:r>
            <a:r>
              <a:rPr lang="es-ES" altLang="es-ES" sz="1800" dirty="0" smtClean="0"/>
              <a:t>: Devuelve un entero que indica cuántos </a:t>
            </a:r>
            <a:r>
              <a:rPr lang="es-ES" altLang="es-ES" sz="1800" dirty="0" smtClean="0"/>
              <a:t>datos (bytes) </a:t>
            </a:r>
            <a:r>
              <a:rPr lang="es-ES" altLang="es-ES" sz="1800" dirty="0" smtClean="0"/>
              <a:t>hay disponibles en el buffer de entrada</a:t>
            </a:r>
          </a:p>
          <a:p>
            <a:pPr marL="344487" lvl="1" indent="0" algn="just">
              <a:buNone/>
              <a:defRPr/>
            </a:pPr>
            <a:r>
              <a:rPr lang="es-ES" altLang="es-ES" sz="1800" b="1" dirty="0" err="1" smtClean="0"/>
              <a:t>Serial.read</a:t>
            </a:r>
            <a:r>
              <a:rPr lang="es-ES" altLang="es-ES" sz="1800" b="1" dirty="0" smtClean="0"/>
              <a:t>()</a:t>
            </a:r>
            <a:r>
              <a:rPr lang="es-ES" altLang="es-ES" sz="1800" dirty="0" smtClean="0"/>
              <a:t>: Lee el primer byte del buffer de entrada</a:t>
            </a:r>
          </a:p>
          <a:p>
            <a:pPr marL="344487" lvl="1" indent="0" algn="just">
              <a:buNone/>
              <a:defRPr/>
            </a:pPr>
            <a:r>
              <a:rPr lang="es-ES" altLang="es-ES" sz="1800" b="1" dirty="0" err="1" smtClean="0"/>
              <a:t>Serial.write</a:t>
            </a:r>
            <a:r>
              <a:rPr lang="es-ES" altLang="es-ES" sz="1800" b="1" dirty="0" smtClean="0"/>
              <a:t>()</a:t>
            </a:r>
            <a:r>
              <a:rPr lang="es-ES" altLang="es-ES" sz="1800" dirty="0" smtClean="0"/>
              <a:t>: Escribe datos en binario en el buffer de salida. Son enviados como bytes</a:t>
            </a:r>
          </a:p>
          <a:p>
            <a:pPr marL="344487" lvl="1" indent="0" algn="just">
              <a:buNone/>
              <a:defRPr/>
            </a:pPr>
            <a:r>
              <a:rPr lang="es-ES" altLang="es-ES" sz="1800" b="1" dirty="0" err="1" smtClean="0"/>
              <a:t>Serial.print</a:t>
            </a:r>
            <a:r>
              <a:rPr lang="es-ES" altLang="es-ES" sz="1800" b="1" dirty="0" smtClean="0"/>
              <a:t>(), </a:t>
            </a:r>
            <a:r>
              <a:rPr lang="es-ES" altLang="es-ES" sz="1800" b="1" dirty="0" err="1" smtClean="0"/>
              <a:t>Serial.println</a:t>
            </a:r>
            <a:r>
              <a:rPr lang="es-ES" altLang="es-ES" sz="1800" b="1" dirty="0" smtClean="0"/>
              <a:t>()</a:t>
            </a:r>
            <a:r>
              <a:rPr lang="es-ES" altLang="es-ES" sz="1800" dirty="0" smtClean="0"/>
              <a:t>: Escribe datos en el buffer de salida como caracteres ASCII</a:t>
            </a:r>
          </a:p>
          <a:p>
            <a:pPr lvl="1">
              <a:defRPr/>
            </a:pPr>
            <a:endParaRPr lang="es-ES" altLang="es-ES" sz="1800" dirty="0" smtClean="0"/>
          </a:p>
          <a:p>
            <a:pPr>
              <a:defRPr/>
            </a:pPr>
            <a:endParaRPr lang="es-ES" altLang="es-ES" sz="2200" dirty="0"/>
          </a:p>
          <a:p>
            <a:pPr>
              <a:defRPr/>
            </a:pPr>
            <a:endParaRPr lang="es-ES" altLang="es-ES" sz="2200" dirty="0" smtClean="0"/>
          </a:p>
        </p:txBody>
      </p:sp>
      <p:sp>
        <p:nvSpPr>
          <p:cNvPr id="6" name="Text Box 4"/>
          <p:cNvSpPr txBox="1">
            <a:spLocks noChangeArrowheads="1"/>
          </p:cNvSpPr>
          <p:nvPr/>
        </p:nvSpPr>
        <p:spPr bwMode="auto">
          <a:xfrm>
            <a:off x="250825" y="908050"/>
            <a:ext cx="83534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rgbClr val="002AB0"/>
                </a:solidFill>
                <a:latin typeface="Tahoma" panose="020B0604030504040204" pitchFamily="34" charset="0"/>
              </a:defRPr>
            </a:lvl1pPr>
            <a:lvl2pPr marL="742950" indent="-285750">
              <a:defRPr sz="2000">
                <a:solidFill>
                  <a:srgbClr val="002AB0"/>
                </a:solidFill>
                <a:latin typeface="Tahoma" panose="020B0604030504040204" pitchFamily="34" charset="0"/>
              </a:defRPr>
            </a:lvl2pPr>
            <a:lvl3pPr marL="1143000" indent="-228600">
              <a:defRPr sz="2000">
                <a:solidFill>
                  <a:srgbClr val="002AB0"/>
                </a:solidFill>
                <a:latin typeface="Tahoma" panose="020B0604030504040204" pitchFamily="34" charset="0"/>
              </a:defRPr>
            </a:lvl3pPr>
            <a:lvl4pPr marL="1600200" indent="-228600">
              <a:defRPr sz="2000">
                <a:solidFill>
                  <a:srgbClr val="002AB0"/>
                </a:solidFill>
                <a:latin typeface="Tahoma" panose="020B0604030504040204" pitchFamily="34" charset="0"/>
              </a:defRPr>
            </a:lvl4pPr>
            <a:lvl5pPr marL="2057400" indent="-228600">
              <a:defRPr sz="2000">
                <a:solidFill>
                  <a:srgbClr val="002AB0"/>
                </a:solidFill>
                <a:latin typeface="Tahoma" panose="020B0604030504040204" pitchFamily="34" charset="0"/>
              </a:defRPr>
            </a:lvl5pPr>
            <a:lvl6pPr marL="2514600" indent="-228600" eaLnBrk="0" fontAlgn="base" hangingPunct="0">
              <a:spcBef>
                <a:spcPct val="0"/>
              </a:spcBef>
              <a:spcAft>
                <a:spcPct val="0"/>
              </a:spcAft>
              <a:defRPr sz="2000">
                <a:solidFill>
                  <a:srgbClr val="002AB0"/>
                </a:solidFill>
                <a:latin typeface="Tahoma" panose="020B0604030504040204" pitchFamily="34" charset="0"/>
              </a:defRPr>
            </a:lvl6pPr>
            <a:lvl7pPr marL="2971800" indent="-228600" eaLnBrk="0" fontAlgn="base" hangingPunct="0">
              <a:spcBef>
                <a:spcPct val="0"/>
              </a:spcBef>
              <a:spcAft>
                <a:spcPct val="0"/>
              </a:spcAft>
              <a:defRPr sz="2000">
                <a:solidFill>
                  <a:srgbClr val="002AB0"/>
                </a:solidFill>
                <a:latin typeface="Tahoma" panose="020B0604030504040204" pitchFamily="34" charset="0"/>
              </a:defRPr>
            </a:lvl7pPr>
            <a:lvl8pPr marL="3429000" indent="-228600" eaLnBrk="0" fontAlgn="base" hangingPunct="0">
              <a:spcBef>
                <a:spcPct val="0"/>
              </a:spcBef>
              <a:spcAft>
                <a:spcPct val="0"/>
              </a:spcAft>
              <a:defRPr sz="2000">
                <a:solidFill>
                  <a:srgbClr val="002AB0"/>
                </a:solidFill>
                <a:latin typeface="Tahoma" panose="020B0604030504040204" pitchFamily="34" charset="0"/>
              </a:defRPr>
            </a:lvl8pPr>
            <a:lvl9pPr marL="3886200" indent="-228600" eaLnBrk="0" fontAlgn="base" hangingPunct="0">
              <a:spcBef>
                <a:spcPct val="0"/>
              </a:spcBef>
              <a:spcAft>
                <a:spcPct val="0"/>
              </a:spcAft>
              <a:defRPr sz="2000">
                <a:solidFill>
                  <a:srgbClr val="002AB0"/>
                </a:solidFill>
                <a:latin typeface="Tahoma" panose="020B0604030504040204" pitchFamily="34" charset="0"/>
              </a:defRPr>
            </a:lvl9pPr>
          </a:lstStyle>
          <a:p>
            <a:pPr eaLnBrk="1" hangingPunct="1">
              <a:spcBef>
                <a:spcPct val="50000"/>
              </a:spcBef>
            </a:pPr>
            <a:r>
              <a:rPr lang="es-ES" altLang="es-ES" sz="2400" b="1" dirty="0" smtClean="0">
                <a:solidFill>
                  <a:schemeClr val="accent2"/>
                </a:solidFill>
                <a:latin typeface="Arial" panose="020B0604020202020204" pitchFamily="34" charset="0"/>
              </a:rPr>
              <a:t>Comunicaciones serie</a:t>
            </a:r>
            <a:endParaRPr lang="en-US" altLang="es-ES" sz="2400" b="1" dirty="0">
              <a:solidFill>
                <a:schemeClr val="accent2"/>
              </a:solidFill>
              <a:latin typeface="Arial" panose="020B0604020202020204" pitchFamily="34" charset="0"/>
            </a:endParaRPr>
          </a:p>
        </p:txBody>
      </p:sp>
    </p:spTree>
    <p:extLst>
      <p:ext uri="{BB962C8B-B14F-4D97-AF65-F5344CB8AC3E}">
        <p14:creationId xmlns:p14="http://schemas.microsoft.com/office/powerpoint/2010/main" val="2528702384"/>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1 Título"/>
          <p:cNvSpPr>
            <a:spLocks noGrp="1"/>
          </p:cNvSpPr>
          <p:nvPr>
            <p:ph type="title"/>
          </p:nvPr>
        </p:nvSpPr>
        <p:spPr/>
        <p:txBody>
          <a:bodyPr/>
          <a:lstStyle/>
          <a:p>
            <a:r>
              <a:rPr lang="es-ES_tradnl" altLang="es-ES" dirty="0" smtClean="0"/>
              <a:t>6. </a:t>
            </a:r>
            <a:r>
              <a:rPr lang="en-US" altLang="es-ES" dirty="0" err="1" smtClean="0"/>
              <a:t>Elementos</a:t>
            </a:r>
            <a:r>
              <a:rPr lang="en-US" altLang="es-ES" dirty="0" smtClean="0"/>
              <a:t> </a:t>
            </a:r>
            <a:r>
              <a:rPr lang="en-US" altLang="es-ES" dirty="0" err="1" smtClean="0"/>
              <a:t>básicos</a:t>
            </a:r>
            <a:r>
              <a:rPr lang="en-US" altLang="es-ES" dirty="0" smtClean="0"/>
              <a:t> de </a:t>
            </a:r>
            <a:r>
              <a:rPr lang="en-US" altLang="es-ES" dirty="0" err="1" smtClean="0"/>
              <a:t>programación</a:t>
            </a:r>
            <a:endParaRPr lang="es-ES_tradnl" altLang="es-ES" dirty="0" smtClean="0"/>
          </a:p>
        </p:txBody>
      </p:sp>
      <p:sp>
        <p:nvSpPr>
          <p:cNvPr id="5123" name="2 Marcador de contenido"/>
          <p:cNvSpPr>
            <a:spLocks noGrp="1"/>
          </p:cNvSpPr>
          <p:nvPr>
            <p:ph idx="1"/>
          </p:nvPr>
        </p:nvSpPr>
        <p:spPr>
          <a:xfrm>
            <a:off x="250825" y="1436687"/>
            <a:ext cx="8611821" cy="4848783"/>
          </a:xfrm>
        </p:spPr>
        <p:txBody>
          <a:bodyPr/>
          <a:lstStyle/>
          <a:p>
            <a:pPr>
              <a:defRPr/>
            </a:pPr>
            <a:r>
              <a:rPr lang="es-ES" altLang="es-ES" sz="2200" dirty="0" smtClean="0"/>
              <a:t>La comunicación serie se emplea a menudo para la depuración de programas</a:t>
            </a:r>
          </a:p>
          <a:p>
            <a:pPr>
              <a:defRPr/>
            </a:pPr>
            <a:r>
              <a:rPr lang="es-ES" altLang="es-ES" sz="2200" dirty="0" smtClean="0"/>
              <a:t>Conectada la placa por el puerto USB a un PC y dotado éste de un emulador de terminal, puede establecerse comunicación entre PC y </a:t>
            </a:r>
            <a:r>
              <a:rPr lang="es-ES" altLang="es-ES" sz="2200" dirty="0" err="1" smtClean="0"/>
              <a:t>Arduino</a:t>
            </a:r>
            <a:endParaRPr lang="es-ES" altLang="es-ES" sz="2200" dirty="0" smtClean="0"/>
          </a:p>
          <a:p>
            <a:pPr>
              <a:defRPr/>
            </a:pPr>
            <a:r>
              <a:rPr lang="es-ES" altLang="es-ES" sz="2200" dirty="0" smtClean="0"/>
              <a:t>El IDE de </a:t>
            </a:r>
            <a:r>
              <a:rPr lang="es-ES" altLang="es-ES" sz="2200" dirty="0" err="1" smtClean="0"/>
              <a:t>Arduino</a:t>
            </a:r>
            <a:r>
              <a:rPr lang="es-ES" altLang="es-ES" sz="2200" dirty="0" smtClean="0"/>
              <a:t> incluye un emulador de terminal, el monitor serie</a:t>
            </a:r>
          </a:p>
          <a:p>
            <a:pPr>
              <a:defRPr/>
            </a:pPr>
            <a:r>
              <a:rPr lang="es-ES" altLang="es-ES" sz="2200" dirty="0" smtClean="0"/>
              <a:t>A menudo se programa empleando el monitor e incluyendo funciones de escritura y/o lectura serie para comprobar resultados</a:t>
            </a:r>
            <a:endParaRPr lang="es-ES" altLang="es-ES" sz="1800" dirty="0" smtClean="0"/>
          </a:p>
          <a:p>
            <a:pPr>
              <a:defRPr/>
            </a:pPr>
            <a:endParaRPr lang="es-ES" altLang="es-ES" sz="2200" dirty="0"/>
          </a:p>
          <a:p>
            <a:pPr>
              <a:defRPr/>
            </a:pPr>
            <a:endParaRPr lang="es-ES" altLang="es-ES" sz="2200" dirty="0" smtClean="0"/>
          </a:p>
        </p:txBody>
      </p:sp>
      <p:sp>
        <p:nvSpPr>
          <p:cNvPr id="6" name="Text Box 4"/>
          <p:cNvSpPr txBox="1">
            <a:spLocks noChangeArrowheads="1"/>
          </p:cNvSpPr>
          <p:nvPr/>
        </p:nvSpPr>
        <p:spPr bwMode="auto">
          <a:xfrm>
            <a:off x="250825" y="908050"/>
            <a:ext cx="83534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rgbClr val="002AB0"/>
                </a:solidFill>
                <a:latin typeface="Tahoma" panose="020B0604030504040204" pitchFamily="34" charset="0"/>
              </a:defRPr>
            </a:lvl1pPr>
            <a:lvl2pPr marL="742950" indent="-285750">
              <a:defRPr sz="2000">
                <a:solidFill>
                  <a:srgbClr val="002AB0"/>
                </a:solidFill>
                <a:latin typeface="Tahoma" panose="020B0604030504040204" pitchFamily="34" charset="0"/>
              </a:defRPr>
            </a:lvl2pPr>
            <a:lvl3pPr marL="1143000" indent="-228600">
              <a:defRPr sz="2000">
                <a:solidFill>
                  <a:srgbClr val="002AB0"/>
                </a:solidFill>
                <a:latin typeface="Tahoma" panose="020B0604030504040204" pitchFamily="34" charset="0"/>
              </a:defRPr>
            </a:lvl3pPr>
            <a:lvl4pPr marL="1600200" indent="-228600">
              <a:defRPr sz="2000">
                <a:solidFill>
                  <a:srgbClr val="002AB0"/>
                </a:solidFill>
                <a:latin typeface="Tahoma" panose="020B0604030504040204" pitchFamily="34" charset="0"/>
              </a:defRPr>
            </a:lvl4pPr>
            <a:lvl5pPr marL="2057400" indent="-228600">
              <a:defRPr sz="2000">
                <a:solidFill>
                  <a:srgbClr val="002AB0"/>
                </a:solidFill>
                <a:latin typeface="Tahoma" panose="020B0604030504040204" pitchFamily="34" charset="0"/>
              </a:defRPr>
            </a:lvl5pPr>
            <a:lvl6pPr marL="2514600" indent="-228600" eaLnBrk="0" fontAlgn="base" hangingPunct="0">
              <a:spcBef>
                <a:spcPct val="0"/>
              </a:spcBef>
              <a:spcAft>
                <a:spcPct val="0"/>
              </a:spcAft>
              <a:defRPr sz="2000">
                <a:solidFill>
                  <a:srgbClr val="002AB0"/>
                </a:solidFill>
                <a:latin typeface="Tahoma" panose="020B0604030504040204" pitchFamily="34" charset="0"/>
              </a:defRPr>
            </a:lvl6pPr>
            <a:lvl7pPr marL="2971800" indent="-228600" eaLnBrk="0" fontAlgn="base" hangingPunct="0">
              <a:spcBef>
                <a:spcPct val="0"/>
              </a:spcBef>
              <a:spcAft>
                <a:spcPct val="0"/>
              </a:spcAft>
              <a:defRPr sz="2000">
                <a:solidFill>
                  <a:srgbClr val="002AB0"/>
                </a:solidFill>
                <a:latin typeface="Tahoma" panose="020B0604030504040204" pitchFamily="34" charset="0"/>
              </a:defRPr>
            </a:lvl7pPr>
            <a:lvl8pPr marL="3429000" indent="-228600" eaLnBrk="0" fontAlgn="base" hangingPunct="0">
              <a:spcBef>
                <a:spcPct val="0"/>
              </a:spcBef>
              <a:spcAft>
                <a:spcPct val="0"/>
              </a:spcAft>
              <a:defRPr sz="2000">
                <a:solidFill>
                  <a:srgbClr val="002AB0"/>
                </a:solidFill>
                <a:latin typeface="Tahoma" panose="020B0604030504040204" pitchFamily="34" charset="0"/>
              </a:defRPr>
            </a:lvl8pPr>
            <a:lvl9pPr marL="3886200" indent="-228600" eaLnBrk="0" fontAlgn="base" hangingPunct="0">
              <a:spcBef>
                <a:spcPct val="0"/>
              </a:spcBef>
              <a:spcAft>
                <a:spcPct val="0"/>
              </a:spcAft>
              <a:defRPr sz="2000">
                <a:solidFill>
                  <a:srgbClr val="002AB0"/>
                </a:solidFill>
                <a:latin typeface="Tahoma" panose="020B0604030504040204" pitchFamily="34" charset="0"/>
              </a:defRPr>
            </a:lvl9pPr>
          </a:lstStyle>
          <a:p>
            <a:pPr eaLnBrk="1" hangingPunct="1">
              <a:spcBef>
                <a:spcPct val="50000"/>
              </a:spcBef>
            </a:pPr>
            <a:r>
              <a:rPr lang="es-ES" altLang="es-ES" sz="2400" b="1" dirty="0" smtClean="0">
                <a:solidFill>
                  <a:schemeClr val="accent2"/>
                </a:solidFill>
                <a:latin typeface="Arial" panose="020B0604020202020204" pitchFamily="34" charset="0"/>
              </a:rPr>
              <a:t>Comunicaciones serie</a:t>
            </a:r>
            <a:endParaRPr lang="en-US" altLang="es-ES" sz="2400" b="1" dirty="0">
              <a:solidFill>
                <a:schemeClr val="accent2"/>
              </a:solidFill>
              <a:latin typeface="Arial" panose="020B0604020202020204" pitchFamily="34" charset="0"/>
            </a:endParaRPr>
          </a:p>
        </p:txBody>
      </p:sp>
    </p:spTree>
    <p:extLst>
      <p:ext uri="{BB962C8B-B14F-4D97-AF65-F5344CB8AC3E}">
        <p14:creationId xmlns:p14="http://schemas.microsoft.com/office/powerpoint/2010/main" val="284862607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1 Título"/>
          <p:cNvSpPr>
            <a:spLocks noGrp="1"/>
          </p:cNvSpPr>
          <p:nvPr>
            <p:ph type="title"/>
          </p:nvPr>
        </p:nvSpPr>
        <p:spPr/>
        <p:txBody>
          <a:bodyPr/>
          <a:lstStyle/>
          <a:p>
            <a:r>
              <a:rPr lang="es-ES_tradnl" altLang="es-ES" dirty="0" smtClean="0"/>
              <a:t>1. </a:t>
            </a:r>
            <a:r>
              <a:rPr lang="en-US" altLang="es-ES" dirty="0" err="1" smtClean="0"/>
              <a:t>Qué</a:t>
            </a:r>
            <a:r>
              <a:rPr lang="en-US" altLang="es-ES" dirty="0" smtClean="0"/>
              <a:t> </a:t>
            </a:r>
            <a:r>
              <a:rPr lang="en-US" altLang="es-ES" dirty="0" err="1"/>
              <a:t>es</a:t>
            </a:r>
            <a:r>
              <a:rPr lang="en-US" altLang="es-ES" dirty="0"/>
              <a:t> </a:t>
            </a:r>
            <a:r>
              <a:rPr lang="en-US" altLang="es-ES" dirty="0" smtClean="0"/>
              <a:t>Arduino…</a:t>
            </a:r>
            <a:endParaRPr lang="es-ES_tradnl" altLang="es-ES" dirty="0" smtClean="0"/>
          </a:p>
        </p:txBody>
      </p:sp>
      <p:sp>
        <p:nvSpPr>
          <p:cNvPr id="5123" name="2 Marcador de contenido"/>
          <p:cNvSpPr>
            <a:spLocks noGrp="1"/>
          </p:cNvSpPr>
          <p:nvPr>
            <p:ph idx="1"/>
          </p:nvPr>
        </p:nvSpPr>
        <p:spPr>
          <a:xfrm>
            <a:off x="279400" y="1580249"/>
            <a:ext cx="8435975" cy="4375150"/>
          </a:xfrm>
        </p:spPr>
        <p:txBody>
          <a:bodyPr/>
          <a:lstStyle/>
          <a:p>
            <a:pPr>
              <a:defRPr/>
            </a:pPr>
            <a:r>
              <a:rPr lang="es-ES_tradnl" altLang="es-ES" sz="2200" dirty="0" smtClean="0"/>
              <a:t>El centro del sistema: </a:t>
            </a:r>
          </a:p>
          <a:p>
            <a:pPr lvl="1" algn="just">
              <a:defRPr/>
            </a:pPr>
            <a:r>
              <a:rPr lang="es-ES_tradnl" altLang="es-ES" sz="1800" dirty="0" smtClean="0"/>
              <a:t>Lee e interpreta de una memoria una serie de instrucciones (las instrucciones no son más que datos codificados). Es el programa</a:t>
            </a:r>
          </a:p>
          <a:p>
            <a:pPr lvl="1" algn="just">
              <a:defRPr/>
            </a:pPr>
            <a:r>
              <a:rPr lang="es-ES_tradnl" altLang="es-ES" sz="1800" dirty="0" smtClean="0"/>
              <a:t>En función del significado de la instrucción manipula otros datos, haciendo con ellos operaciones lógicas o aritméticas básicas</a:t>
            </a:r>
          </a:p>
          <a:p>
            <a:pPr lvl="1" algn="just">
              <a:defRPr/>
            </a:pPr>
            <a:r>
              <a:rPr lang="es-ES_tradnl" altLang="es-ES" sz="1800" dirty="0" smtClean="0"/>
              <a:t>Según los resultados obtenidos se realizan otras operaciones	</a:t>
            </a:r>
            <a:endParaRPr lang="es-ES_tradnl" altLang="es-ES" sz="2200" dirty="0" smtClean="0"/>
          </a:p>
        </p:txBody>
      </p:sp>
      <p:sp>
        <p:nvSpPr>
          <p:cNvPr id="4" name="2 Marcador de contenido"/>
          <p:cNvSpPr txBox="1">
            <a:spLocks/>
          </p:cNvSpPr>
          <p:nvPr/>
        </p:nvSpPr>
        <p:spPr bwMode="auto">
          <a:xfrm>
            <a:off x="439738" y="5561013"/>
            <a:ext cx="8435975" cy="1296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just" rtl="0" eaLnBrk="0" fontAlgn="base" hangingPunct="0">
              <a:spcBef>
                <a:spcPct val="50000"/>
              </a:spcBef>
              <a:spcAft>
                <a:spcPct val="0"/>
              </a:spcAft>
              <a:buClr>
                <a:schemeClr val="tx2"/>
              </a:buClr>
              <a:buSzPct val="70000"/>
              <a:buFont typeface="Wingdings" panose="05000000000000000000" pitchFamily="2" charset="2"/>
              <a:buChar char="l"/>
              <a:defRPr sz="3000">
                <a:solidFill>
                  <a:srgbClr val="002AB0"/>
                </a:solidFill>
                <a:latin typeface="+mn-lt"/>
                <a:ea typeface="+mn-ea"/>
                <a:cs typeface="+mn-cs"/>
              </a:defRPr>
            </a:lvl1pPr>
            <a:lvl2pPr marL="692150" indent="-347663" algn="l" rtl="0" eaLnBrk="0" fontAlgn="base" hangingPunct="0">
              <a:spcBef>
                <a:spcPct val="20000"/>
              </a:spcBef>
              <a:spcAft>
                <a:spcPct val="0"/>
              </a:spcAft>
              <a:buClr>
                <a:schemeClr val="accent2"/>
              </a:buClr>
              <a:buSzPct val="70000"/>
              <a:buFont typeface="Wingdings" panose="05000000000000000000" pitchFamily="2" charset="2"/>
              <a:buChar char="l"/>
              <a:defRPr sz="2600">
                <a:solidFill>
                  <a:srgbClr val="002AB0"/>
                </a:solidFill>
                <a:latin typeface="+mn-lt"/>
              </a:defRPr>
            </a:lvl2pPr>
            <a:lvl3pPr marL="987425" indent="-293688" algn="l" rtl="0" eaLnBrk="0" fontAlgn="base" hangingPunct="0">
              <a:spcBef>
                <a:spcPct val="20000"/>
              </a:spcBef>
              <a:spcAft>
                <a:spcPct val="0"/>
              </a:spcAft>
              <a:buClr>
                <a:schemeClr val="accent1"/>
              </a:buClr>
              <a:buSzPct val="70000"/>
              <a:buFont typeface="Wingdings" panose="05000000000000000000" pitchFamily="2" charset="2"/>
              <a:buChar char="l"/>
              <a:defRPr sz="2300">
                <a:solidFill>
                  <a:srgbClr val="002AB0"/>
                </a:solidFill>
                <a:latin typeface="+mn-lt"/>
              </a:defRPr>
            </a:lvl3pPr>
            <a:lvl4pPr marL="1281113" indent="-292100" algn="l" rtl="0" eaLnBrk="0" fontAlgn="base" hangingPunct="0">
              <a:spcBef>
                <a:spcPct val="20000"/>
              </a:spcBef>
              <a:spcAft>
                <a:spcPct val="0"/>
              </a:spcAft>
              <a:buClr>
                <a:schemeClr val="tx2"/>
              </a:buClr>
              <a:buSzPct val="75000"/>
              <a:buFont typeface="Wingdings" panose="05000000000000000000" pitchFamily="2" charset="2"/>
              <a:buChar char="§"/>
              <a:defRPr sz="2000">
                <a:solidFill>
                  <a:srgbClr val="002AB0"/>
                </a:solidFill>
                <a:latin typeface="+mn-lt"/>
              </a:defRPr>
            </a:lvl4pPr>
            <a:lvl5pPr marL="1598613" indent="-315913" algn="l" rtl="0" eaLnBrk="0" fontAlgn="base" hangingPunct="0">
              <a:spcBef>
                <a:spcPct val="20000"/>
              </a:spcBef>
              <a:spcAft>
                <a:spcPct val="0"/>
              </a:spcAft>
              <a:buClr>
                <a:schemeClr val="folHlink"/>
              </a:buClr>
              <a:buSzPct val="80000"/>
              <a:buFont typeface="Wingdings" panose="05000000000000000000" pitchFamily="2" charset="2"/>
              <a:buChar char="§"/>
              <a:defRPr sz="2000">
                <a:solidFill>
                  <a:srgbClr val="002AB0"/>
                </a:solidFill>
                <a:latin typeface="+mn-lt"/>
              </a:defRPr>
            </a:lvl5pPr>
            <a:lvl6pPr marL="2055813" indent="-315913" algn="l" rtl="0" fontAlgn="base">
              <a:spcBef>
                <a:spcPct val="20000"/>
              </a:spcBef>
              <a:spcAft>
                <a:spcPct val="0"/>
              </a:spcAft>
              <a:buClr>
                <a:schemeClr val="folHlink"/>
              </a:buClr>
              <a:buSzPct val="80000"/>
              <a:buFont typeface="Wingdings" pitchFamily="2" charset="2"/>
              <a:buChar char="§"/>
              <a:defRPr sz="2000">
                <a:solidFill>
                  <a:srgbClr val="002AB0"/>
                </a:solidFill>
                <a:latin typeface="+mn-lt"/>
              </a:defRPr>
            </a:lvl6pPr>
            <a:lvl7pPr marL="2513013" indent="-315913" algn="l" rtl="0" fontAlgn="base">
              <a:spcBef>
                <a:spcPct val="20000"/>
              </a:spcBef>
              <a:spcAft>
                <a:spcPct val="0"/>
              </a:spcAft>
              <a:buClr>
                <a:schemeClr val="folHlink"/>
              </a:buClr>
              <a:buSzPct val="80000"/>
              <a:buFont typeface="Wingdings" pitchFamily="2" charset="2"/>
              <a:buChar char="§"/>
              <a:defRPr sz="2000">
                <a:solidFill>
                  <a:srgbClr val="002AB0"/>
                </a:solidFill>
                <a:latin typeface="+mn-lt"/>
              </a:defRPr>
            </a:lvl7pPr>
            <a:lvl8pPr marL="2970213" indent="-315913" algn="l" rtl="0" fontAlgn="base">
              <a:spcBef>
                <a:spcPct val="20000"/>
              </a:spcBef>
              <a:spcAft>
                <a:spcPct val="0"/>
              </a:spcAft>
              <a:buClr>
                <a:schemeClr val="folHlink"/>
              </a:buClr>
              <a:buSzPct val="80000"/>
              <a:buFont typeface="Wingdings" pitchFamily="2" charset="2"/>
              <a:buChar char="§"/>
              <a:defRPr sz="2000">
                <a:solidFill>
                  <a:srgbClr val="002AB0"/>
                </a:solidFill>
                <a:latin typeface="+mn-lt"/>
              </a:defRPr>
            </a:lvl8pPr>
            <a:lvl9pPr marL="3427413" indent="-315913" algn="l" rtl="0" fontAlgn="base">
              <a:spcBef>
                <a:spcPct val="20000"/>
              </a:spcBef>
              <a:spcAft>
                <a:spcPct val="0"/>
              </a:spcAft>
              <a:buClr>
                <a:schemeClr val="folHlink"/>
              </a:buClr>
              <a:buSzPct val="80000"/>
              <a:buFont typeface="Wingdings" pitchFamily="2" charset="2"/>
              <a:buChar char="§"/>
              <a:defRPr sz="2000">
                <a:solidFill>
                  <a:srgbClr val="002AB0"/>
                </a:solidFill>
                <a:latin typeface="+mn-lt"/>
              </a:defRPr>
            </a:lvl9pPr>
          </a:lstStyle>
          <a:p>
            <a:pPr marL="344487" lvl="1" indent="0">
              <a:buFont typeface="Wingdings" panose="05000000000000000000" pitchFamily="2" charset="2"/>
              <a:buNone/>
              <a:defRPr/>
            </a:pPr>
            <a:r>
              <a:rPr lang="es-ES_tradnl" altLang="es-ES" sz="1800" kern="0" dirty="0" smtClean="0"/>
              <a:t>		</a:t>
            </a:r>
            <a:endParaRPr lang="es-ES_tradnl" altLang="es-ES" sz="2200" kern="0" dirty="0" smtClean="0"/>
          </a:p>
        </p:txBody>
      </p:sp>
      <p:sp>
        <p:nvSpPr>
          <p:cNvPr id="6" name="Text Box 4"/>
          <p:cNvSpPr txBox="1">
            <a:spLocks noChangeArrowheads="1"/>
          </p:cNvSpPr>
          <p:nvPr/>
        </p:nvSpPr>
        <p:spPr bwMode="auto">
          <a:xfrm>
            <a:off x="250825" y="908050"/>
            <a:ext cx="83534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rgbClr val="002AB0"/>
                </a:solidFill>
                <a:latin typeface="Tahoma" panose="020B0604030504040204" pitchFamily="34" charset="0"/>
              </a:defRPr>
            </a:lvl1pPr>
            <a:lvl2pPr marL="742950" indent="-285750">
              <a:defRPr sz="2000">
                <a:solidFill>
                  <a:srgbClr val="002AB0"/>
                </a:solidFill>
                <a:latin typeface="Tahoma" panose="020B0604030504040204" pitchFamily="34" charset="0"/>
              </a:defRPr>
            </a:lvl2pPr>
            <a:lvl3pPr marL="1143000" indent="-228600">
              <a:defRPr sz="2000">
                <a:solidFill>
                  <a:srgbClr val="002AB0"/>
                </a:solidFill>
                <a:latin typeface="Tahoma" panose="020B0604030504040204" pitchFamily="34" charset="0"/>
              </a:defRPr>
            </a:lvl3pPr>
            <a:lvl4pPr marL="1600200" indent="-228600">
              <a:defRPr sz="2000">
                <a:solidFill>
                  <a:srgbClr val="002AB0"/>
                </a:solidFill>
                <a:latin typeface="Tahoma" panose="020B0604030504040204" pitchFamily="34" charset="0"/>
              </a:defRPr>
            </a:lvl4pPr>
            <a:lvl5pPr marL="2057400" indent="-228600">
              <a:defRPr sz="2000">
                <a:solidFill>
                  <a:srgbClr val="002AB0"/>
                </a:solidFill>
                <a:latin typeface="Tahoma" panose="020B0604030504040204" pitchFamily="34" charset="0"/>
              </a:defRPr>
            </a:lvl5pPr>
            <a:lvl6pPr marL="2514600" indent="-228600" eaLnBrk="0" fontAlgn="base" hangingPunct="0">
              <a:spcBef>
                <a:spcPct val="0"/>
              </a:spcBef>
              <a:spcAft>
                <a:spcPct val="0"/>
              </a:spcAft>
              <a:defRPr sz="2000">
                <a:solidFill>
                  <a:srgbClr val="002AB0"/>
                </a:solidFill>
                <a:latin typeface="Tahoma" panose="020B0604030504040204" pitchFamily="34" charset="0"/>
              </a:defRPr>
            </a:lvl6pPr>
            <a:lvl7pPr marL="2971800" indent="-228600" eaLnBrk="0" fontAlgn="base" hangingPunct="0">
              <a:spcBef>
                <a:spcPct val="0"/>
              </a:spcBef>
              <a:spcAft>
                <a:spcPct val="0"/>
              </a:spcAft>
              <a:defRPr sz="2000">
                <a:solidFill>
                  <a:srgbClr val="002AB0"/>
                </a:solidFill>
                <a:latin typeface="Tahoma" panose="020B0604030504040204" pitchFamily="34" charset="0"/>
              </a:defRPr>
            </a:lvl7pPr>
            <a:lvl8pPr marL="3429000" indent="-228600" eaLnBrk="0" fontAlgn="base" hangingPunct="0">
              <a:spcBef>
                <a:spcPct val="0"/>
              </a:spcBef>
              <a:spcAft>
                <a:spcPct val="0"/>
              </a:spcAft>
              <a:defRPr sz="2000">
                <a:solidFill>
                  <a:srgbClr val="002AB0"/>
                </a:solidFill>
                <a:latin typeface="Tahoma" panose="020B0604030504040204" pitchFamily="34" charset="0"/>
              </a:defRPr>
            </a:lvl8pPr>
            <a:lvl9pPr marL="3886200" indent="-228600" eaLnBrk="0" fontAlgn="base" hangingPunct="0">
              <a:spcBef>
                <a:spcPct val="0"/>
              </a:spcBef>
              <a:spcAft>
                <a:spcPct val="0"/>
              </a:spcAft>
              <a:defRPr sz="2000">
                <a:solidFill>
                  <a:srgbClr val="002AB0"/>
                </a:solidFill>
                <a:latin typeface="Tahoma" panose="020B0604030504040204" pitchFamily="34" charset="0"/>
              </a:defRPr>
            </a:lvl9pPr>
          </a:lstStyle>
          <a:p>
            <a:pPr eaLnBrk="1" hangingPunct="1">
              <a:spcBef>
                <a:spcPct val="50000"/>
              </a:spcBef>
            </a:pPr>
            <a:r>
              <a:rPr lang="en-US" altLang="es-ES" sz="2400" b="1" dirty="0" smtClean="0">
                <a:solidFill>
                  <a:schemeClr val="accent2"/>
                </a:solidFill>
                <a:latin typeface="Arial" panose="020B0604020202020204" pitchFamily="34" charset="0"/>
              </a:rPr>
              <a:t>El </a:t>
            </a:r>
            <a:r>
              <a:rPr lang="el-GR" altLang="es-ES" sz="2400" b="1" dirty="0">
                <a:solidFill>
                  <a:schemeClr val="accent2"/>
                </a:solidFill>
                <a:latin typeface="Arial" panose="020B0604020202020204" pitchFamily="34" charset="0"/>
              </a:rPr>
              <a:t>μ</a:t>
            </a:r>
            <a:r>
              <a:rPr lang="en-US" altLang="es-ES" sz="2400" b="1" dirty="0" err="1" smtClean="0">
                <a:solidFill>
                  <a:schemeClr val="accent2"/>
                </a:solidFill>
                <a:latin typeface="Arial" panose="020B0604020202020204" pitchFamily="34" charset="0"/>
              </a:rPr>
              <a:t>procesador</a:t>
            </a:r>
            <a:endParaRPr lang="en-US" altLang="es-ES" sz="2400" b="1" dirty="0">
              <a:solidFill>
                <a:schemeClr val="accent2"/>
              </a:solidFill>
              <a:latin typeface="Arial" panose="020B0604020202020204" pitchFamily="34" charset="0"/>
            </a:endParaRPr>
          </a:p>
        </p:txBody>
      </p:sp>
      <p:pic>
        <p:nvPicPr>
          <p:cNvPr id="3" name="Imagen 2"/>
          <p:cNvPicPr>
            <a:picLocks noChangeAspect="1"/>
          </p:cNvPicPr>
          <p:nvPr/>
        </p:nvPicPr>
        <p:blipFill>
          <a:blip r:embed="rId3"/>
          <a:stretch>
            <a:fillRect/>
          </a:stretch>
        </p:blipFill>
        <p:spPr>
          <a:xfrm>
            <a:off x="2744939" y="3921949"/>
            <a:ext cx="3825572" cy="1790855"/>
          </a:xfrm>
          <a:prstGeom prst="rect">
            <a:avLst/>
          </a:prstGeom>
        </p:spPr>
      </p:pic>
    </p:spTree>
    <p:extLst>
      <p:ext uri="{BB962C8B-B14F-4D97-AF65-F5344CB8AC3E}">
        <p14:creationId xmlns:p14="http://schemas.microsoft.com/office/powerpoint/2010/main" val="2756184285"/>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1 Título"/>
          <p:cNvSpPr>
            <a:spLocks noGrp="1"/>
          </p:cNvSpPr>
          <p:nvPr>
            <p:ph type="title"/>
          </p:nvPr>
        </p:nvSpPr>
        <p:spPr/>
        <p:txBody>
          <a:bodyPr/>
          <a:lstStyle/>
          <a:p>
            <a:r>
              <a:rPr lang="es-ES_tradnl" altLang="es-ES" dirty="0" smtClean="0"/>
              <a:t>6. </a:t>
            </a:r>
            <a:r>
              <a:rPr lang="en-US" altLang="es-ES" dirty="0" err="1" smtClean="0"/>
              <a:t>Elementos</a:t>
            </a:r>
            <a:r>
              <a:rPr lang="en-US" altLang="es-ES" dirty="0" smtClean="0"/>
              <a:t> </a:t>
            </a:r>
            <a:r>
              <a:rPr lang="en-US" altLang="es-ES" dirty="0" err="1" smtClean="0"/>
              <a:t>básicos</a:t>
            </a:r>
            <a:r>
              <a:rPr lang="en-US" altLang="es-ES" dirty="0" smtClean="0"/>
              <a:t> de </a:t>
            </a:r>
            <a:r>
              <a:rPr lang="en-US" altLang="es-ES" dirty="0" err="1" smtClean="0"/>
              <a:t>programación</a:t>
            </a:r>
            <a:endParaRPr lang="es-ES_tradnl" altLang="es-ES" dirty="0" smtClean="0"/>
          </a:p>
        </p:txBody>
      </p:sp>
      <p:sp>
        <p:nvSpPr>
          <p:cNvPr id="5123" name="2 Marcador de contenido"/>
          <p:cNvSpPr>
            <a:spLocks noGrp="1"/>
          </p:cNvSpPr>
          <p:nvPr>
            <p:ph idx="1"/>
          </p:nvPr>
        </p:nvSpPr>
        <p:spPr>
          <a:xfrm>
            <a:off x="250825" y="1436687"/>
            <a:ext cx="8611821" cy="4848783"/>
          </a:xfrm>
        </p:spPr>
        <p:txBody>
          <a:bodyPr/>
          <a:lstStyle/>
          <a:p>
            <a:pPr>
              <a:defRPr/>
            </a:pPr>
            <a:r>
              <a:rPr lang="es-ES" altLang="es-ES" sz="2200" dirty="0" smtClean="0"/>
              <a:t>El control de tiempos es fundamental en numerosos problemas de control. Por defecto disponemos de las siguientes funciones para ello:</a:t>
            </a:r>
          </a:p>
          <a:p>
            <a:pPr marL="0" indent="0">
              <a:buNone/>
              <a:defRPr/>
            </a:pPr>
            <a:endParaRPr lang="es-ES" altLang="es-ES" sz="2200" dirty="0" smtClean="0"/>
          </a:p>
          <a:p>
            <a:pPr marL="344487" lvl="1" indent="0" algn="just">
              <a:buNone/>
              <a:defRPr/>
            </a:pPr>
            <a:r>
              <a:rPr lang="es-ES" altLang="es-ES" sz="1800" b="1" dirty="0" err="1" smtClean="0"/>
              <a:t>millis</a:t>
            </a:r>
            <a:r>
              <a:rPr lang="es-ES" altLang="es-ES" sz="1800" b="1" dirty="0" smtClean="0"/>
              <a:t>()</a:t>
            </a:r>
            <a:r>
              <a:rPr lang="es-ES" altLang="es-ES" sz="1800" dirty="0" smtClean="0"/>
              <a:t>: devuelve un dato de tipo </a:t>
            </a:r>
            <a:r>
              <a:rPr lang="es-ES" altLang="es-ES" sz="1800" i="1" dirty="0" err="1" smtClean="0"/>
              <a:t>unsigned</a:t>
            </a:r>
            <a:r>
              <a:rPr lang="es-ES" altLang="es-ES" sz="1800" i="1" dirty="0" smtClean="0"/>
              <a:t> </a:t>
            </a:r>
            <a:r>
              <a:rPr lang="es-ES" altLang="es-ES" sz="1800" i="1" dirty="0" err="1" smtClean="0"/>
              <a:t>long</a:t>
            </a:r>
            <a:r>
              <a:rPr lang="es-ES" altLang="es-ES" sz="1800" i="1" dirty="0" smtClean="0"/>
              <a:t> </a:t>
            </a:r>
            <a:r>
              <a:rPr lang="es-ES" altLang="es-ES" sz="1800" dirty="0" smtClean="0"/>
              <a:t>con el número de milisegundos transcurridos desde que comenzó la ejecución del programa. Se desborda aproximadamente en 50 días</a:t>
            </a:r>
          </a:p>
          <a:p>
            <a:pPr marL="344487" lvl="1" indent="0" algn="just">
              <a:buNone/>
              <a:defRPr/>
            </a:pPr>
            <a:r>
              <a:rPr lang="es-ES" altLang="es-ES" sz="1800" b="1" dirty="0" smtClean="0"/>
              <a:t>micros()</a:t>
            </a:r>
            <a:r>
              <a:rPr lang="es-ES" altLang="es-ES" sz="1800" dirty="0" smtClean="0"/>
              <a:t>: </a:t>
            </a:r>
            <a:r>
              <a:rPr lang="es-ES" altLang="es-ES" sz="1800" dirty="0"/>
              <a:t>devuelve un dato de tipo </a:t>
            </a:r>
            <a:r>
              <a:rPr lang="es-ES" altLang="es-ES" sz="1800" i="1" dirty="0" err="1"/>
              <a:t>unsigned</a:t>
            </a:r>
            <a:r>
              <a:rPr lang="es-ES" altLang="es-ES" sz="1800" i="1" dirty="0"/>
              <a:t> </a:t>
            </a:r>
            <a:r>
              <a:rPr lang="es-ES" altLang="es-ES" sz="1800" i="1" dirty="0" err="1"/>
              <a:t>long</a:t>
            </a:r>
            <a:r>
              <a:rPr lang="es-ES" altLang="es-ES" sz="1800" i="1" dirty="0"/>
              <a:t> </a:t>
            </a:r>
            <a:r>
              <a:rPr lang="es-ES" altLang="es-ES" sz="1800" dirty="0"/>
              <a:t>con el número de </a:t>
            </a:r>
            <a:r>
              <a:rPr lang="es-ES" altLang="es-ES" sz="1800" dirty="0" smtClean="0"/>
              <a:t>microsegundos </a:t>
            </a:r>
            <a:r>
              <a:rPr lang="es-ES" altLang="es-ES" sz="1800" dirty="0"/>
              <a:t>transcurridos desde que comenzó la ejecución del programa. Se desborda aproximadamente en </a:t>
            </a:r>
            <a:r>
              <a:rPr lang="es-ES" altLang="es-ES" sz="1800" dirty="0" smtClean="0"/>
              <a:t>70 minutos</a:t>
            </a:r>
          </a:p>
          <a:p>
            <a:pPr marL="344487" lvl="1" indent="0" algn="just">
              <a:buNone/>
              <a:defRPr/>
            </a:pPr>
            <a:r>
              <a:rPr lang="es-ES" altLang="es-ES" sz="1800" b="1" dirty="0" err="1" smtClean="0"/>
              <a:t>delay</a:t>
            </a:r>
            <a:r>
              <a:rPr lang="es-ES" altLang="es-ES" sz="1800" b="1" dirty="0" smtClean="0"/>
              <a:t>()</a:t>
            </a:r>
            <a:r>
              <a:rPr lang="es-ES" altLang="es-ES" sz="1800" dirty="0" smtClean="0"/>
              <a:t>: genera una pausa en el programa de los milisegundos indicados como parámetro</a:t>
            </a:r>
          </a:p>
          <a:p>
            <a:pPr marL="344487" lvl="1" indent="0" algn="just">
              <a:buNone/>
              <a:defRPr/>
            </a:pPr>
            <a:r>
              <a:rPr lang="es-ES" altLang="es-ES" sz="1800" b="1" dirty="0" err="1" smtClean="0"/>
              <a:t>delayMicroseconds</a:t>
            </a:r>
            <a:r>
              <a:rPr lang="es-ES" altLang="es-ES" sz="1800" b="1" dirty="0" smtClean="0"/>
              <a:t>()</a:t>
            </a:r>
            <a:r>
              <a:rPr lang="es-ES" altLang="es-ES" sz="1800" dirty="0" smtClean="0"/>
              <a:t>: genera una pausa en el programa de los microsegundos indicados como parámetro</a:t>
            </a:r>
            <a:endParaRPr lang="es-ES" altLang="es-ES" sz="1800" dirty="0"/>
          </a:p>
          <a:p>
            <a:pPr marL="344487" lvl="1" indent="0" algn="just">
              <a:buNone/>
              <a:defRPr/>
            </a:pPr>
            <a:endParaRPr lang="es-ES" altLang="es-ES" sz="1800" dirty="0" smtClean="0"/>
          </a:p>
          <a:p>
            <a:pPr>
              <a:defRPr/>
            </a:pPr>
            <a:endParaRPr lang="es-ES" altLang="es-ES" sz="2200" dirty="0"/>
          </a:p>
          <a:p>
            <a:pPr>
              <a:defRPr/>
            </a:pPr>
            <a:endParaRPr lang="es-ES" altLang="es-ES" sz="2200" dirty="0" smtClean="0"/>
          </a:p>
        </p:txBody>
      </p:sp>
      <p:sp>
        <p:nvSpPr>
          <p:cNvPr id="6" name="Text Box 4"/>
          <p:cNvSpPr txBox="1">
            <a:spLocks noChangeArrowheads="1"/>
          </p:cNvSpPr>
          <p:nvPr/>
        </p:nvSpPr>
        <p:spPr bwMode="auto">
          <a:xfrm>
            <a:off x="250825" y="908050"/>
            <a:ext cx="83534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rgbClr val="002AB0"/>
                </a:solidFill>
                <a:latin typeface="Tahoma" panose="020B0604030504040204" pitchFamily="34" charset="0"/>
              </a:defRPr>
            </a:lvl1pPr>
            <a:lvl2pPr marL="742950" indent="-285750">
              <a:defRPr sz="2000">
                <a:solidFill>
                  <a:srgbClr val="002AB0"/>
                </a:solidFill>
                <a:latin typeface="Tahoma" panose="020B0604030504040204" pitchFamily="34" charset="0"/>
              </a:defRPr>
            </a:lvl2pPr>
            <a:lvl3pPr marL="1143000" indent="-228600">
              <a:defRPr sz="2000">
                <a:solidFill>
                  <a:srgbClr val="002AB0"/>
                </a:solidFill>
                <a:latin typeface="Tahoma" panose="020B0604030504040204" pitchFamily="34" charset="0"/>
              </a:defRPr>
            </a:lvl3pPr>
            <a:lvl4pPr marL="1600200" indent="-228600">
              <a:defRPr sz="2000">
                <a:solidFill>
                  <a:srgbClr val="002AB0"/>
                </a:solidFill>
                <a:latin typeface="Tahoma" panose="020B0604030504040204" pitchFamily="34" charset="0"/>
              </a:defRPr>
            </a:lvl4pPr>
            <a:lvl5pPr marL="2057400" indent="-228600">
              <a:defRPr sz="2000">
                <a:solidFill>
                  <a:srgbClr val="002AB0"/>
                </a:solidFill>
                <a:latin typeface="Tahoma" panose="020B0604030504040204" pitchFamily="34" charset="0"/>
              </a:defRPr>
            </a:lvl5pPr>
            <a:lvl6pPr marL="2514600" indent="-228600" eaLnBrk="0" fontAlgn="base" hangingPunct="0">
              <a:spcBef>
                <a:spcPct val="0"/>
              </a:spcBef>
              <a:spcAft>
                <a:spcPct val="0"/>
              </a:spcAft>
              <a:defRPr sz="2000">
                <a:solidFill>
                  <a:srgbClr val="002AB0"/>
                </a:solidFill>
                <a:latin typeface="Tahoma" panose="020B0604030504040204" pitchFamily="34" charset="0"/>
              </a:defRPr>
            </a:lvl6pPr>
            <a:lvl7pPr marL="2971800" indent="-228600" eaLnBrk="0" fontAlgn="base" hangingPunct="0">
              <a:spcBef>
                <a:spcPct val="0"/>
              </a:spcBef>
              <a:spcAft>
                <a:spcPct val="0"/>
              </a:spcAft>
              <a:defRPr sz="2000">
                <a:solidFill>
                  <a:srgbClr val="002AB0"/>
                </a:solidFill>
                <a:latin typeface="Tahoma" panose="020B0604030504040204" pitchFamily="34" charset="0"/>
              </a:defRPr>
            </a:lvl7pPr>
            <a:lvl8pPr marL="3429000" indent="-228600" eaLnBrk="0" fontAlgn="base" hangingPunct="0">
              <a:spcBef>
                <a:spcPct val="0"/>
              </a:spcBef>
              <a:spcAft>
                <a:spcPct val="0"/>
              </a:spcAft>
              <a:defRPr sz="2000">
                <a:solidFill>
                  <a:srgbClr val="002AB0"/>
                </a:solidFill>
                <a:latin typeface="Tahoma" panose="020B0604030504040204" pitchFamily="34" charset="0"/>
              </a:defRPr>
            </a:lvl8pPr>
            <a:lvl9pPr marL="3886200" indent="-228600" eaLnBrk="0" fontAlgn="base" hangingPunct="0">
              <a:spcBef>
                <a:spcPct val="0"/>
              </a:spcBef>
              <a:spcAft>
                <a:spcPct val="0"/>
              </a:spcAft>
              <a:defRPr sz="2000">
                <a:solidFill>
                  <a:srgbClr val="002AB0"/>
                </a:solidFill>
                <a:latin typeface="Tahoma" panose="020B0604030504040204" pitchFamily="34" charset="0"/>
              </a:defRPr>
            </a:lvl9pPr>
          </a:lstStyle>
          <a:p>
            <a:pPr eaLnBrk="1" hangingPunct="1">
              <a:spcBef>
                <a:spcPct val="50000"/>
              </a:spcBef>
            </a:pPr>
            <a:r>
              <a:rPr lang="es-ES" altLang="es-ES" sz="2400" b="1" dirty="0" smtClean="0">
                <a:solidFill>
                  <a:schemeClr val="accent2"/>
                </a:solidFill>
                <a:latin typeface="Arial" panose="020B0604020202020204" pitchFamily="34" charset="0"/>
              </a:rPr>
              <a:t>Funciones de tiempo</a:t>
            </a:r>
            <a:endParaRPr lang="en-US" altLang="es-ES" sz="2400" b="1" dirty="0">
              <a:solidFill>
                <a:schemeClr val="accent2"/>
              </a:solidFill>
              <a:latin typeface="Arial" panose="020B0604020202020204" pitchFamily="34" charset="0"/>
            </a:endParaRPr>
          </a:p>
        </p:txBody>
      </p:sp>
    </p:spTree>
    <p:extLst>
      <p:ext uri="{BB962C8B-B14F-4D97-AF65-F5344CB8AC3E}">
        <p14:creationId xmlns:p14="http://schemas.microsoft.com/office/powerpoint/2010/main" val="4084998514"/>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1 Título"/>
          <p:cNvSpPr>
            <a:spLocks noGrp="1"/>
          </p:cNvSpPr>
          <p:nvPr>
            <p:ph type="title"/>
          </p:nvPr>
        </p:nvSpPr>
        <p:spPr/>
        <p:txBody>
          <a:bodyPr/>
          <a:lstStyle/>
          <a:p>
            <a:r>
              <a:rPr lang="es-ES_tradnl" altLang="es-ES" dirty="0" smtClean="0"/>
              <a:t>6. </a:t>
            </a:r>
            <a:r>
              <a:rPr lang="en-US" altLang="es-ES" dirty="0" err="1" smtClean="0"/>
              <a:t>Elementos</a:t>
            </a:r>
            <a:r>
              <a:rPr lang="en-US" altLang="es-ES" dirty="0" smtClean="0"/>
              <a:t> </a:t>
            </a:r>
            <a:r>
              <a:rPr lang="en-US" altLang="es-ES" dirty="0" err="1" smtClean="0"/>
              <a:t>básicos</a:t>
            </a:r>
            <a:r>
              <a:rPr lang="en-US" altLang="es-ES" dirty="0" smtClean="0"/>
              <a:t> de </a:t>
            </a:r>
            <a:r>
              <a:rPr lang="en-US" altLang="es-ES" dirty="0" err="1" smtClean="0"/>
              <a:t>programación</a:t>
            </a:r>
            <a:endParaRPr lang="es-ES_tradnl" altLang="es-ES" dirty="0" smtClean="0"/>
          </a:p>
        </p:txBody>
      </p:sp>
      <p:sp>
        <p:nvSpPr>
          <p:cNvPr id="5123" name="2 Marcador de contenido"/>
          <p:cNvSpPr>
            <a:spLocks noGrp="1"/>
          </p:cNvSpPr>
          <p:nvPr>
            <p:ph idx="1"/>
          </p:nvPr>
        </p:nvSpPr>
        <p:spPr>
          <a:xfrm>
            <a:off x="250825" y="1436687"/>
            <a:ext cx="8611821" cy="4848783"/>
          </a:xfrm>
        </p:spPr>
        <p:txBody>
          <a:bodyPr/>
          <a:lstStyle/>
          <a:p>
            <a:pPr>
              <a:defRPr/>
            </a:pPr>
            <a:r>
              <a:rPr lang="es-ES" altLang="es-ES" sz="2200" dirty="0" smtClean="0"/>
              <a:t>Adicionalmente, si se </a:t>
            </a:r>
            <a:r>
              <a:rPr lang="es-ES" altLang="es-ES" sz="2200" dirty="0" err="1" smtClean="0"/>
              <a:t>linca</a:t>
            </a:r>
            <a:r>
              <a:rPr lang="es-ES" altLang="es-ES" sz="2200" dirty="0" smtClean="0"/>
              <a:t> la librería </a:t>
            </a:r>
            <a:r>
              <a:rPr lang="es-ES" altLang="es-ES" sz="2200" i="1" dirty="0" err="1" smtClean="0"/>
              <a:t>time.h</a:t>
            </a:r>
            <a:r>
              <a:rPr lang="es-ES" altLang="es-ES" sz="2200" dirty="0" smtClean="0"/>
              <a:t> se crea un nuevo tipo de dato, </a:t>
            </a:r>
            <a:r>
              <a:rPr lang="es-ES" altLang="es-ES" sz="2200" i="1" dirty="0" err="1" smtClean="0"/>
              <a:t>time_t</a:t>
            </a:r>
            <a:r>
              <a:rPr lang="es-ES" altLang="es-ES" sz="2200" dirty="0" smtClean="0"/>
              <a:t> que almacena en formato especial el número de segundos transcurridos desde el 1 de enero de 1970 hasta hoy. En esta librería contamos con las funciones:</a:t>
            </a:r>
          </a:p>
          <a:p>
            <a:pPr marL="0" indent="0">
              <a:buNone/>
              <a:defRPr/>
            </a:pPr>
            <a:endParaRPr lang="es-ES" altLang="es-ES" sz="2200" dirty="0" smtClean="0"/>
          </a:p>
          <a:p>
            <a:pPr marL="344487" lvl="1" indent="0" algn="just">
              <a:buNone/>
              <a:defRPr/>
            </a:pPr>
            <a:r>
              <a:rPr lang="es-ES" altLang="es-ES" sz="1800" b="1" dirty="0" err="1" smtClean="0"/>
              <a:t>setTime</a:t>
            </a:r>
            <a:r>
              <a:rPr lang="es-ES" altLang="es-ES" sz="1800" b="1" dirty="0" smtClean="0"/>
              <a:t>(</a:t>
            </a:r>
            <a:r>
              <a:rPr lang="es-ES" altLang="es-ES" sz="1800" b="1" dirty="0" err="1" smtClean="0"/>
              <a:t>h,m,s,d,m,a</a:t>
            </a:r>
            <a:r>
              <a:rPr lang="es-ES" altLang="es-ES" sz="1800" b="1" dirty="0" smtClean="0"/>
              <a:t>)</a:t>
            </a:r>
            <a:r>
              <a:rPr lang="es-ES" altLang="es-ES" sz="1800" dirty="0" smtClean="0"/>
              <a:t>: inicializa el contador a la hora y fecha actual</a:t>
            </a:r>
          </a:p>
          <a:p>
            <a:pPr marL="344487" lvl="1" indent="0" algn="just">
              <a:buNone/>
              <a:defRPr/>
            </a:pPr>
            <a:r>
              <a:rPr lang="es-ES" altLang="es-ES" sz="1800" b="1" dirty="0" err="1" smtClean="0"/>
              <a:t>now</a:t>
            </a:r>
            <a:r>
              <a:rPr lang="es-ES" altLang="es-ES" sz="1800" b="1" dirty="0" smtClean="0"/>
              <a:t>()</a:t>
            </a:r>
            <a:r>
              <a:rPr lang="es-ES" altLang="es-ES" sz="1800" dirty="0" smtClean="0"/>
              <a:t>: devuelve en un </a:t>
            </a:r>
            <a:r>
              <a:rPr lang="es-ES" altLang="es-ES" sz="1800" i="1" dirty="0" err="1" smtClean="0"/>
              <a:t>time_t</a:t>
            </a:r>
            <a:r>
              <a:rPr lang="es-ES" altLang="es-ES" sz="1800" dirty="0" smtClean="0"/>
              <a:t> la fecha y hora actuales</a:t>
            </a:r>
          </a:p>
          <a:p>
            <a:pPr marL="344487" lvl="1" indent="0" algn="just">
              <a:buNone/>
              <a:defRPr/>
            </a:pPr>
            <a:endParaRPr lang="es-ES" altLang="es-ES" sz="1800" dirty="0"/>
          </a:p>
          <a:p>
            <a:pPr>
              <a:defRPr/>
            </a:pPr>
            <a:r>
              <a:rPr lang="es-ES" altLang="es-ES" sz="2200" dirty="0" smtClean="0"/>
              <a:t>La librería cuenta con un conjunto de funciones adicionales para trabajar con los datos del tipo </a:t>
            </a:r>
            <a:r>
              <a:rPr lang="es-ES" altLang="es-ES" sz="2200" i="1" dirty="0" err="1" smtClean="0"/>
              <a:t>time_t</a:t>
            </a:r>
            <a:r>
              <a:rPr lang="es-ES" altLang="es-ES" sz="2200" dirty="0" smtClean="0"/>
              <a:t> y extraer la información que necesitemos</a:t>
            </a:r>
          </a:p>
          <a:p>
            <a:pPr marL="344487" lvl="1" indent="0" algn="just">
              <a:buNone/>
              <a:defRPr/>
            </a:pPr>
            <a:endParaRPr lang="es-ES" altLang="es-ES" sz="1800" dirty="0" smtClean="0"/>
          </a:p>
          <a:p>
            <a:pPr marL="344487" lvl="1" indent="0" algn="just">
              <a:buNone/>
              <a:defRPr/>
            </a:pPr>
            <a:endParaRPr lang="es-ES" altLang="es-ES" sz="1800" dirty="0" smtClean="0"/>
          </a:p>
          <a:p>
            <a:pPr>
              <a:defRPr/>
            </a:pPr>
            <a:endParaRPr lang="es-ES" altLang="es-ES" sz="2200" dirty="0"/>
          </a:p>
          <a:p>
            <a:pPr>
              <a:defRPr/>
            </a:pPr>
            <a:endParaRPr lang="es-ES" altLang="es-ES" sz="2200" dirty="0" smtClean="0"/>
          </a:p>
        </p:txBody>
      </p:sp>
      <p:sp>
        <p:nvSpPr>
          <p:cNvPr id="6" name="Text Box 4"/>
          <p:cNvSpPr txBox="1">
            <a:spLocks noChangeArrowheads="1"/>
          </p:cNvSpPr>
          <p:nvPr/>
        </p:nvSpPr>
        <p:spPr bwMode="auto">
          <a:xfrm>
            <a:off x="250825" y="908050"/>
            <a:ext cx="83534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rgbClr val="002AB0"/>
                </a:solidFill>
                <a:latin typeface="Tahoma" panose="020B0604030504040204" pitchFamily="34" charset="0"/>
              </a:defRPr>
            </a:lvl1pPr>
            <a:lvl2pPr marL="742950" indent="-285750">
              <a:defRPr sz="2000">
                <a:solidFill>
                  <a:srgbClr val="002AB0"/>
                </a:solidFill>
                <a:latin typeface="Tahoma" panose="020B0604030504040204" pitchFamily="34" charset="0"/>
              </a:defRPr>
            </a:lvl2pPr>
            <a:lvl3pPr marL="1143000" indent="-228600">
              <a:defRPr sz="2000">
                <a:solidFill>
                  <a:srgbClr val="002AB0"/>
                </a:solidFill>
                <a:latin typeface="Tahoma" panose="020B0604030504040204" pitchFamily="34" charset="0"/>
              </a:defRPr>
            </a:lvl3pPr>
            <a:lvl4pPr marL="1600200" indent="-228600">
              <a:defRPr sz="2000">
                <a:solidFill>
                  <a:srgbClr val="002AB0"/>
                </a:solidFill>
                <a:latin typeface="Tahoma" panose="020B0604030504040204" pitchFamily="34" charset="0"/>
              </a:defRPr>
            </a:lvl4pPr>
            <a:lvl5pPr marL="2057400" indent="-228600">
              <a:defRPr sz="2000">
                <a:solidFill>
                  <a:srgbClr val="002AB0"/>
                </a:solidFill>
                <a:latin typeface="Tahoma" panose="020B0604030504040204" pitchFamily="34" charset="0"/>
              </a:defRPr>
            </a:lvl5pPr>
            <a:lvl6pPr marL="2514600" indent="-228600" eaLnBrk="0" fontAlgn="base" hangingPunct="0">
              <a:spcBef>
                <a:spcPct val="0"/>
              </a:spcBef>
              <a:spcAft>
                <a:spcPct val="0"/>
              </a:spcAft>
              <a:defRPr sz="2000">
                <a:solidFill>
                  <a:srgbClr val="002AB0"/>
                </a:solidFill>
                <a:latin typeface="Tahoma" panose="020B0604030504040204" pitchFamily="34" charset="0"/>
              </a:defRPr>
            </a:lvl6pPr>
            <a:lvl7pPr marL="2971800" indent="-228600" eaLnBrk="0" fontAlgn="base" hangingPunct="0">
              <a:spcBef>
                <a:spcPct val="0"/>
              </a:spcBef>
              <a:spcAft>
                <a:spcPct val="0"/>
              </a:spcAft>
              <a:defRPr sz="2000">
                <a:solidFill>
                  <a:srgbClr val="002AB0"/>
                </a:solidFill>
                <a:latin typeface="Tahoma" panose="020B0604030504040204" pitchFamily="34" charset="0"/>
              </a:defRPr>
            </a:lvl7pPr>
            <a:lvl8pPr marL="3429000" indent="-228600" eaLnBrk="0" fontAlgn="base" hangingPunct="0">
              <a:spcBef>
                <a:spcPct val="0"/>
              </a:spcBef>
              <a:spcAft>
                <a:spcPct val="0"/>
              </a:spcAft>
              <a:defRPr sz="2000">
                <a:solidFill>
                  <a:srgbClr val="002AB0"/>
                </a:solidFill>
                <a:latin typeface="Tahoma" panose="020B0604030504040204" pitchFamily="34" charset="0"/>
              </a:defRPr>
            </a:lvl8pPr>
            <a:lvl9pPr marL="3886200" indent="-228600" eaLnBrk="0" fontAlgn="base" hangingPunct="0">
              <a:spcBef>
                <a:spcPct val="0"/>
              </a:spcBef>
              <a:spcAft>
                <a:spcPct val="0"/>
              </a:spcAft>
              <a:defRPr sz="2000">
                <a:solidFill>
                  <a:srgbClr val="002AB0"/>
                </a:solidFill>
                <a:latin typeface="Tahoma" panose="020B0604030504040204" pitchFamily="34" charset="0"/>
              </a:defRPr>
            </a:lvl9pPr>
          </a:lstStyle>
          <a:p>
            <a:pPr eaLnBrk="1" hangingPunct="1">
              <a:spcBef>
                <a:spcPct val="50000"/>
              </a:spcBef>
            </a:pPr>
            <a:r>
              <a:rPr lang="es-ES" altLang="es-ES" sz="2400" b="1" dirty="0" smtClean="0">
                <a:solidFill>
                  <a:schemeClr val="accent2"/>
                </a:solidFill>
                <a:latin typeface="Arial" panose="020B0604020202020204" pitchFamily="34" charset="0"/>
              </a:rPr>
              <a:t>Funciones de tiempo</a:t>
            </a:r>
            <a:endParaRPr lang="en-US" altLang="es-ES" sz="2400" b="1" dirty="0">
              <a:solidFill>
                <a:schemeClr val="accent2"/>
              </a:solidFill>
              <a:latin typeface="Arial" panose="020B0604020202020204" pitchFamily="34" charset="0"/>
            </a:endParaRPr>
          </a:p>
        </p:txBody>
      </p:sp>
    </p:spTree>
    <p:extLst>
      <p:ext uri="{BB962C8B-B14F-4D97-AF65-F5344CB8AC3E}">
        <p14:creationId xmlns:p14="http://schemas.microsoft.com/office/powerpoint/2010/main" val="3070225793"/>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1 Título"/>
          <p:cNvSpPr>
            <a:spLocks noGrp="1"/>
          </p:cNvSpPr>
          <p:nvPr>
            <p:ph type="title"/>
          </p:nvPr>
        </p:nvSpPr>
        <p:spPr/>
        <p:txBody>
          <a:bodyPr/>
          <a:lstStyle/>
          <a:p>
            <a:r>
              <a:rPr lang="es-ES_tradnl" altLang="es-ES" dirty="0" smtClean="0"/>
              <a:t>6. </a:t>
            </a:r>
            <a:r>
              <a:rPr lang="en-US" altLang="es-ES" dirty="0" err="1" smtClean="0"/>
              <a:t>Elementos</a:t>
            </a:r>
            <a:r>
              <a:rPr lang="en-US" altLang="es-ES" dirty="0" smtClean="0"/>
              <a:t> </a:t>
            </a:r>
            <a:r>
              <a:rPr lang="en-US" altLang="es-ES" dirty="0" err="1" smtClean="0"/>
              <a:t>básicos</a:t>
            </a:r>
            <a:r>
              <a:rPr lang="en-US" altLang="es-ES" dirty="0" smtClean="0"/>
              <a:t> de </a:t>
            </a:r>
            <a:r>
              <a:rPr lang="en-US" altLang="es-ES" dirty="0" err="1" smtClean="0"/>
              <a:t>programación</a:t>
            </a:r>
            <a:endParaRPr lang="es-ES_tradnl" altLang="es-ES" dirty="0" smtClean="0"/>
          </a:p>
        </p:txBody>
      </p:sp>
      <p:sp>
        <p:nvSpPr>
          <p:cNvPr id="5123" name="2 Marcador de contenido"/>
          <p:cNvSpPr>
            <a:spLocks noGrp="1"/>
          </p:cNvSpPr>
          <p:nvPr>
            <p:ph idx="1"/>
          </p:nvPr>
        </p:nvSpPr>
        <p:spPr>
          <a:xfrm>
            <a:off x="250825" y="1436687"/>
            <a:ext cx="8611821" cy="4848783"/>
          </a:xfrm>
        </p:spPr>
        <p:txBody>
          <a:bodyPr/>
          <a:lstStyle/>
          <a:p>
            <a:pPr>
              <a:defRPr/>
            </a:pPr>
            <a:r>
              <a:rPr lang="es-ES" altLang="es-ES" sz="2200" i="1" dirty="0" err="1" smtClean="0"/>
              <a:t>Pooling</a:t>
            </a:r>
            <a:r>
              <a:rPr lang="es-ES" altLang="es-ES" sz="2200" dirty="0" smtClean="0"/>
              <a:t> consiste en consultar periódicamente si se ha dado o no un evento, para actuar en consecuencia</a:t>
            </a:r>
          </a:p>
          <a:p>
            <a:pPr>
              <a:defRPr/>
            </a:pPr>
            <a:r>
              <a:rPr lang="es-ES" altLang="es-ES" sz="2200" dirty="0" smtClean="0"/>
              <a:t>Es una estrategia sencilla conceptualmente pero que presenta dos inconvenientes:</a:t>
            </a:r>
          </a:p>
          <a:p>
            <a:pPr lvl="1">
              <a:defRPr/>
            </a:pPr>
            <a:r>
              <a:rPr lang="es-ES" altLang="es-ES" sz="1800" dirty="0" smtClean="0"/>
              <a:t>Poca eficiencia. Obliga a estar pendiente de la ocurrencia del suceso aunque éste ocurra con poca frecuencia </a:t>
            </a:r>
          </a:p>
          <a:p>
            <a:pPr lvl="1">
              <a:defRPr/>
            </a:pPr>
            <a:r>
              <a:rPr lang="es-ES" altLang="es-ES" sz="1800" dirty="0" smtClean="0"/>
              <a:t>Posibilidad de pérdida de eventos. Si los sucesos que queremos detectar tienen poca duración respecto a la frecuencia con la que consultamos</a:t>
            </a:r>
          </a:p>
          <a:p>
            <a:pPr>
              <a:defRPr/>
            </a:pPr>
            <a:r>
              <a:rPr lang="es-ES" altLang="es-ES" sz="2200" dirty="0" smtClean="0"/>
              <a:t>Las interrupciones son una forma de mejorar la detección de eventos</a:t>
            </a:r>
          </a:p>
          <a:p>
            <a:pPr>
              <a:defRPr/>
            </a:pPr>
            <a:r>
              <a:rPr lang="es-ES" altLang="es-ES" sz="2200" dirty="0" smtClean="0"/>
              <a:t>Una interrupción es una función que se ejecuta cuando sucede un evento determinado. Interrumpe al programa principal, volviendo al mismo punto cuando se finaliza la ejecución de la interrupción</a:t>
            </a:r>
          </a:p>
          <a:p>
            <a:pPr marL="344487" lvl="1" indent="0" algn="just">
              <a:buNone/>
              <a:defRPr/>
            </a:pPr>
            <a:endParaRPr lang="es-ES" altLang="es-ES" sz="1800" dirty="0" smtClean="0"/>
          </a:p>
          <a:p>
            <a:pPr>
              <a:defRPr/>
            </a:pPr>
            <a:endParaRPr lang="es-ES" altLang="es-ES" sz="2200" dirty="0"/>
          </a:p>
          <a:p>
            <a:pPr>
              <a:defRPr/>
            </a:pPr>
            <a:endParaRPr lang="es-ES" altLang="es-ES" sz="2200" dirty="0" smtClean="0"/>
          </a:p>
        </p:txBody>
      </p:sp>
      <p:sp>
        <p:nvSpPr>
          <p:cNvPr id="6" name="Text Box 4"/>
          <p:cNvSpPr txBox="1">
            <a:spLocks noChangeArrowheads="1"/>
          </p:cNvSpPr>
          <p:nvPr/>
        </p:nvSpPr>
        <p:spPr bwMode="auto">
          <a:xfrm>
            <a:off x="250825" y="908050"/>
            <a:ext cx="83534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rgbClr val="002AB0"/>
                </a:solidFill>
                <a:latin typeface="Tahoma" panose="020B0604030504040204" pitchFamily="34" charset="0"/>
              </a:defRPr>
            </a:lvl1pPr>
            <a:lvl2pPr marL="742950" indent="-285750">
              <a:defRPr sz="2000">
                <a:solidFill>
                  <a:srgbClr val="002AB0"/>
                </a:solidFill>
                <a:latin typeface="Tahoma" panose="020B0604030504040204" pitchFamily="34" charset="0"/>
              </a:defRPr>
            </a:lvl2pPr>
            <a:lvl3pPr marL="1143000" indent="-228600">
              <a:defRPr sz="2000">
                <a:solidFill>
                  <a:srgbClr val="002AB0"/>
                </a:solidFill>
                <a:latin typeface="Tahoma" panose="020B0604030504040204" pitchFamily="34" charset="0"/>
              </a:defRPr>
            </a:lvl3pPr>
            <a:lvl4pPr marL="1600200" indent="-228600">
              <a:defRPr sz="2000">
                <a:solidFill>
                  <a:srgbClr val="002AB0"/>
                </a:solidFill>
                <a:latin typeface="Tahoma" panose="020B0604030504040204" pitchFamily="34" charset="0"/>
              </a:defRPr>
            </a:lvl4pPr>
            <a:lvl5pPr marL="2057400" indent="-228600">
              <a:defRPr sz="2000">
                <a:solidFill>
                  <a:srgbClr val="002AB0"/>
                </a:solidFill>
                <a:latin typeface="Tahoma" panose="020B0604030504040204" pitchFamily="34" charset="0"/>
              </a:defRPr>
            </a:lvl5pPr>
            <a:lvl6pPr marL="2514600" indent="-228600" eaLnBrk="0" fontAlgn="base" hangingPunct="0">
              <a:spcBef>
                <a:spcPct val="0"/>
              </a:spcBef>
              <a:spcAft>
                <a:spcPct val="0"/>
              </a:spcAft>
              <a:defRPr sz="2000">
                <a:solidFill>
                  <a:srgbClr val="002AB0"/>
                </a:solidFill>
                <a:latin typeface="Tahoma" panose="020B0604030504040204" pitchFamily="34" charset="0"/>
              </a:defRPr>
            </a:lvl6pPr>
            <a:lvl7pPr marL="2971800" indent="-228600" eaLnBrk="0" fontAlgn="base" hangingPunct="0">
              <a:spcBef>
                <a:spcPct val="0"/>
              </a:spcBef>
              <a:spcAft>
                <a:spcPct val="0"/>
              </a:spcAft>
              <a:defRPr sz="2000">
                <a:solidFill>
                  <a:srgbClr val="002AB0"/>
                </a:solidFill>
                <a:latin typeface="Tahoma" panose="020B0604030504040204" pitchFamily="34" charset="0"/>
              </a:defRPr>
            </a:lvl7pPr>
            <a:lvl8pPr marL="3429000" indent="-228600" eaLnBrk="0" fontAlgn="base" hangingPunct="0">
              <a:spcBef>
                <a:spcPct val="0"/>
              </a:spcBef>
              <a:spcAft>
                <a:spcPct val="0"/>
              </a:spcAft>
              <a:defRPr sz="2000">
                <a:solidFill>
                  <a:srgbClr val="002AB0"/>
                </a:solidFill>
                <a:latin typeface="Tahoma" panose="020B0604030504040204" pitchFamily="34" charset="0"/>
              </a:defRPr>
            </a:lvl8pPr>
            <a:lvl9pPr marL="3886200" indent="-228600" eaLnBrk="0" fontAlgn="base" hangingPunct="0">
              <a:spcBef>
                <a:spcPct val="0"/>
              </a:spcBef>
              <a:spcAft>
                <a:spcPct val="0"/>
              </a:spcAft>
              <a:defRPr sz="2000">
                <a:solidFill>
                  <a:srgbClr val="002AB0"/>
                </a:solidFill>
                <a:latin typeface="Tahoma" panose="020B0604030504040204" pitchFamily="34" charset="0"/>
              </a:defRPr>
            </a:lvl9pPr>
          </a:lstStyle>
          <a:p>
            <a:pPr eaLnBrk="1" hangingPunct="1">
              <a:spcBef>
                <a:spcPct val="50000"/>
              </a:spcBef>
            </a:pPr>
            <a:r>
              <a:rPr lang="es-ES" altLang="es-ES" sz="2400" b="1" dirty="0" smtClean="0">
                <a:solidFill>
                  <a:schemeClr val="accent2"/>
                </a:solidFill>
                <a:latin typeface="Arial" panose="020B0604020202020204" pitchFamily="34" charset="0"/>
              </a:rPr>
              <a:t>Interrupciones</a:t>
            </a:r>
            <a:endParaRPr lang="en-US" altLang="es-ES" sz="2400" b="1" dirty="0">
              <a:solidFill>
                <a:schemeClr val="accent2"/>
              </a:solidFill>
              <a:latin typeface="Arial" panose="020B0604020202020204" pitchFamily="34" charset="0"/>
            </a:endParaRPr>
          </a:p>
        </p:txBody>
      </p:sp>
    </p:spTree>
    <p:extLst>
      <p:ext uri="{BB962C8B-B14F-4D97-AF65-F5344CB8AC3E}">
        <p14:creationId xmlns:p14="http://schemas.microsoft.com/office/powerpoint/2010/main" val="1484602241"/>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1 Título"/>
          <p:cNvSpPr>
            <a:spLocks noGrp="1"/>
          </p:cNvSpPr>
          <p:nvPr>
            <p:ph type="title"/>
          </p:nvPr>
        </p:nvSpPr>
        <p:spPr/>
        <p:txBody>
          <a:bodyPr/>
          <a:lstStyle/>
          <a:p>
            <a:r>
              <a:rPr lang="es-ES_tradnl" altLang="es-ES" dirty="0" smtClean="0"/>
              <a:t>6. </a:t>
            </a:r>
            <a:r>
              <a:rPr lang="en-US" altLang="es-ES" dirty="0" err="1" smtClean="0"/>
              <a:t>Elementos</a:t>
            </a:r>
            <a:r>
              <a:rPr lang="en-US" altLang="es-ES" dirty="0" smtClean="0"/>
              <a:t> </a:t>
            </a:r>
            <a:r>
              <a:rPr lang="en-US" altLang="es-ES" dirty="0" err="1" smtClean="0"/>
              <a:t>básicos</a:t>
            </a:r>
            <a:r>
              <a:rPr lang="en-US" altLang="es-ES" dirty="0" smtClean="0"/>
              <a:t> de </a:t>
            </a:r>
            <a:r>
              <a:rPr lang="en-US" altLang="es-ES" dirty="0" err="1" smtClean="0"/>
              <a:t>programación</a:t>
            </a:r>
            <a:endParaRPr lang="es-ES_tradnl" altLang="es-ES" dirty="0" smtClean="0"/>
          </a:p>
        </p:txBody>
      </p:sp>
      <p:sp>
        <p:nvSpPr>
          <p:cNvPr id="5123" name="2 Marcador de contenido"/>
          <p:cNvSpPr>
            <a:spLocks noGrp="1"/>
          </p:cNvSpPr>
          <p:nvPr>
            <p:ph idx="1"/>
          </p:nvPr>
        </p:nvSpPr>
        <p:spPr>
          <a:xfrm>
            <a:off x="250825" y="1436687"/>
            <a:ext cx="8611821" cy="4848783"/>
          </a:xfrm>
        </p:spPr>
        <p:txBody>
          <a:bodyPr/>
          <a:lstStyle/>
          <a:p>
            <a:pPr>
              <a:defRPr/>
            </a:pPr>
            <a:r>
              <a:rPr lang="es-ES" altLang="es-ES" sz="2200" dirty="0" err="1" smtClean="0"/>
              <a:t>Arduino</a:t>
            </a:r>
            <a:r>
              <a:rPr lang="es-ES" altLang="es-ES" sz="2200" dirty="0" smtClean="0"/>
              <a:t> tiene dos tipos de interrupciones:</a:t>
            </a:r>
          </a:p>
          <a:p>
            <a:pPr lvl="1">
              <a:defRPr/>
            </a:pPr>
            <a:r>
              <a:rPr lang="es-ES" altLang="es-ES" sz="1800" dirty="0" smtClean="0"/>
              <a:t>Interrupciones de hardware. Se disparan ante determinados eventos en pines de e/s (p. e., pines 2 y 3 en </a:t>
            </a:r>
            <a:r>
              <a:rPr lang="es-ES" altLang="es-ES" sz="1800" dirty="0" err="1" smtClean="0"/>
              <a:t>Arduino</a:t>
            </a:r>
            <a:r>
              <a:rPr lang="es-ES" altLang="es-ES" sz="1800" dirty="0" smtClean="0"/>
              <a:t> UNO) </a:t>
            </a:r>
          </a:p>
          <a:p>
            <a:pPr lvl="1">
              <a:defRPr/>
            </a:pPr>
            <a:r>
              <a:rPr lang="es-ES" altLang="es-ES" sz="1800" dirty="0" smtClean="0"/>
              <a:t>Interrupciones de tiempo (</a:t>
            </a:r>
            <a:r>
              <a:rPr lang="es-ES" altLang="es-ES" sz="1800" i="1" dirty="0" err="1" smtClean="0"/>
              <a:t>timers</a:t>
            </a:r>
            <a:r>
              <a:rPr lang="es-ES" altLang="es-ES" sz="1800" dirty="0" smtClean="0"/>
              <a:t>). Se disparan cuando pasa cierta cantidad de tiempo</a:t>
            </a:r>
          </a:p>
          <a:p>
            <a:pPr>
              <a:defRPr/>
            </a:pPr>
            <a:r>
              <a:rPr lang="es-ES" altLang="es-ES" sz="2200" dirty="0" smtClean="0"/>
              <a:t>La función que se ejecuta al activarse una interrupción recibe el nombre de ISR (</a:t>
            </a:r>
            <a:r>
              <a:rPr lang="es-ES" altLang="es-ES" sz="2200" i="1" dirty="0" err="1" smtClean="0"/>
              <a:t>Interruption</a:t>
            </a:r>
            <a:r>
              <a:rPr lang="es-ES" altLang="es-ES" sz="2200" i="1" dirty="0" smtClean="0"/>
              <a:t> </a:t>
            </a:r>
            <a:r>
              <a:rPr lang="es-ES" altLang="es-ES" sz="2200" i="1" dirty="0" err="1" smtClean="0"/>
              <a:t>Service</a:t>
            </a:r>
            <a:r>
              <a:rPr lang="es-ES" altLang="es-ES" sz="2200" i="1" dirty="0" smtClean="0"/>
              <a:t> </a:t>
            </a:r>
            <a:r>
              <a:rPr lang="es-ES" altLang="es-ES" sz="2200" i="1" dirty="0" err="1" smtClean="0"/>
              <a:t>Routine</a:t>
            </a:r>
            <a:r>
              <a:rPr lang="es-ES" altLang="es-ES" sz="2200" dirty="0" smtClean="0"/>
              <a:t>)</a:t>
            </a:r>
          </a:p>
          <a:p>
            <a:pPr>
              <a:defRPr/>
            </a:pPr>
            <a:r>
              <a:rPr lang="es-ES" altLang="es-ES" sz="2200" dirty="0" smtClean="0"/>
              <a:t>La ISR debe ser de una duración muy corta para no perturbar excesivamente la marcha del programa principal</a:t>
            </a:r>
          </a:p>
          <a:p>
            <a:pPr>
              <a:defRPr/>
            </a:pPr>
            <a:r>
              <a:rPr lang="es-ES" altLang="es-ES" sz="2200" dirty="0" smtClean="0"/>
              <a:t>Las interrupciones en </a:t>
            </a:r>
            <a:r>
              <a:rPr lang="es-ES" altLang="es-ES" sz="2200" dirty="0" err="1" smtClean="0"/>
              <a:t>Arduino</a:t>
            </a:r>
            <a:r>
              <a:rPr lang="es-ES" altLang="es-ES" sz="2200" dirty="0" smtClean="0"/>
              <a:t> no pueden configurarse con distintos niveles de prioridad. Se encolan si se dispara más de una</a:t>
            </a:r>
          </a:p>
          <a:p>
            <a:pPr>
              <a:defRPr/>
            </a:pPr>
            <a:endParaRPr lang="es-ES" altLang="es-ES" sz="2200" dirty="0" smtClean="0"/>
          </a:p>
          <a:p>
            <a:pPr marL="344487" lvl="1" indent="0" algn="just">
              <a:buNone/>
              <a:defRPr/>
            </a:pPr>
            <a:endParaRPr lang="es-ES" altLang="es-ES" sz="1800" dirty="0" smtClean="0"/>
          </a:p>
          <a:p>
            <a:pPr>
              <a:defRPr/>
            </a:pPr>
            <a:endParaRPr lang="es-ES" altLang="es-ES" sz="2200" dirty="0"/>
          </a:p>
          <a:p>
            <a:pPr>
              <a:defRPr/>
            </a:pPr>
            <a:endParaRPr lang="es-ES" altLang="es-ES" sz="2200" dirty="0" smtClean="0"/>
          </a:p>
        </p:txBody>
      </p:sp>
      <p:sp>
        <p:nvSpPr>
          <p:cNvPr id="6" name="Text Box 4"/>
          <p:cNvSpPr txBox="1">
            <a:spLocks noChangeArrowheads="1"/>
          </p:cNvSpPr>
          <p:nvPr/>
        </p:nvSpPr>
        <p:spPr bwMode="auto">
          <a:xfrm>
            <a:off x="250825" y="908050"/>
            <a:ext cx="83534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rgbClr val="002AB0"/>
                </a:solidFill>
                <a:latin typeface="Tahoma" panose="020B0604030504040204" pitchFamily="34" charset="0"/>
              </a:defRPr>
            </a:lvl1pPr>
            <a:lvl2pPr marL="742950" indent="-285750">
              <a:defRPr sz="2000">
                <a:solidFill>
                  <a:srgbClr val="002AB0"/>
                </a:solidFill>
                <a:latin typeface="Tahoma" panose="020B0604030504040204" pitchFamily="34" charset="0"/>
              </a:defRPr>
            </a:lvl2pPr>
            <a:lvl3pPr marL="1143000" indent="-228600">
              <a:defRPr sz="2000">
                <a:solidFill>
                  <a:srgbClr val="002AB0"/>
                </a:solidFill>
                <a:latin typeface="Tahoma" panose="020B0604030504040204" pitchFamily="34" charset="0"/>
              </a:defRPr>
            </a:lvl3pPr>
            <a:lvl4pPr marL="1600200" indent="-228600">
              <a:defRPr sz="2000">
                <a:solidFill>
                  <a:srgbClr val="002AB0"/>
                </a:solidFill>
                <a:latin typeface="Tahoma" panose="020B0604030504040204" pitchFamily="34" charset="0"/>
              </a:defRPr>
            </a:lvl4pPr>
            <a:lvl5pPr marL="2057400" indent="-228600">
              <a:defRPr sz="2000">
                <a:solidFill>
                  <a:srgbClr val="002AB0"/>
                </a:solidFill>
                <a:latin typeface="Tahoma" panose="020B0604030504040204" pitchFamily="34" charset="0"/>
              </a:defRPr>
            </a:lvl5pPr>
            <a:lvl6pPr marL="2514600" indent="-228600" eaLnBrk="0" fontAlgn="base" hangingPunct="0">
              <a:spcBef>
                <a:spcPct val="0"/>
              </a:spcBef>
              <a:spcAft>
                <a:spcPct val="0"/>
              </a:spcAft>
              <a:defRPr sz="2000">
                <a:solidFill>
                  <a:srgbClr val="002AB0"/>
                </a:solidFill>
                <a:latin typeface="Tahoma" panose="020B0604030504040204" pitchFamily="34" charset="0"/>
              </a:defRPr>
            </a:lvl6pPr>
            <a:lvl7pPr marL="2971800" indent="-228600" eaLnBrk="0" fontAlgn="base" hangingPunct="0">
              <a:spcBef>
                <a:spcPct val="0"/>
              </a:spcBef>
              <a:spcAft>
                <a:spcPct val="0"/>
              </a:spcAft>
              <a:defRPr sz="2000">
                <a:solidFill>
                  <a:srgbClr val="002AB0"/>
                </a:solidFill>
                <a:latin typeface="Tahoma" panose="020B0604030504040204" pitchFamily="34" charset="0"/>
              </a:defRPr>
            </a:lvl7pPr>
            <a:lvl8pPr marL="3429000" indent="-228600" eaLnBrk="0" fontAlgn="base" hangingPunct="0">
              <a:spcBef>
                <a:spcPct val="0"/>
              </a:spcBef>
              <a:spcAft>
                <a:spcPct val="0"/>
              </a:spcAft>
              <a:defRPr sz="2000">
                <a:solidFill>
                  <a:srgbClr val="002AB0"/>
                </a:solidFill>
                <a:latin typeface="Tahoma" panose="020B0604030504040204" pitchFamily="34" charset="0"/>
              </a:defRPr>
            </a:lvl8pPr>
            <a:lvl9pPr marL="3886200" indent="-228600" eaLnBrk="0" fontAlgn="base" hangingPunct="0">
              <a:spcBef>
                <a:spcPct val="0"/>
              </a:spcBef>
              <a:spcAft>
                <a:spcPct val="0"/>
              </a:spcAft>
              <a:defRPr sz="2000">
                <a:solidFill>
                  <a:srgbClr val="002AB0"/>
                </a:solidFill>
                <a:latin typeface="Tahoma" panose="020B0604030504040204" pitchFamily="34" charset="0"/>
              </a:defRPr>
            </a:lvl9pPr>
          </a:lstStyle>
          <a:p>
            <a:pPr eaLnBrk="1" hangingPunct="1">
              <a:spcBef>
                <a:spcPct val="50000"/>
              </a:spcBef>
            </a:pPr>
            <a:r>
              <a:rPr lang="es-ES" altLang="es-ES" sz="2400" b="1" dirty="0" smtClean="0">
                <a:solidFill>
                  <a:schemeClr val="accent2"/>
                </a:solidFill>
                <a:latin typeface="Arial" panose="020B0604020202020204" pitchFamily="34" charset="0"/>
              </a:rPr>
              <a:t>Interrupciones</a:t>
            </a:r>
            <a:endParaRPr lang="en-US" altLang="es-ES" sz="2400" b="1" dirty="0">
              <a:solidFill>
                <a:schemeClr val="accent2"/>
              </a:solidFill>
              <a:latin typeface="Arial" panose="020B0604020202020204" pitchFamily="34" charset="0"/>
            </a:endParaRPr>
          </a:p>
        </p:txBody>
      </p:sp>
    </p:spTree>
    <p:extLst>
      <p:ext uri="{BB962C8B-B14F-4D97-AF65-F5344CB8AC3E}">
        <p14:creationId xmlns:p14="http://schemas.microsoft.com/office/powerpoint/2010/main" val="1430811818"/>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1 Título"/>
          <p:cNvSpPr>
            <a:spLocks noGrp="1"/>
          </p:cNvSpPr>
          <p:nvPr>
            <p:ph type="title"/>
          </p:nvPr>
        </p:nvSpPr>
        <p:spPr/>
        <p:txBody>
          <a:bodyPr/>
          <a:lstStyle/>
          <a:p>
            <a:r>
              <a:rPr lang="es-ES_tradnl" altLang="es-ES" dirty="0" smtClean="0"/>
              <a:t>6. </a:t>
            </a:r>
            <a:r>
              <a:rPr lang="en-US" altLang="es-ES" dirty="0" err="1" smtClean="0"/>
              <a:t>Elementos</a:t>
            </a:r>
            <a:r>
              <a:rPr lang="en-US" altLang="es-ES" dirty="0" smtClean="0"/>
              <a:t> </a:t>
            </a:r>
            <a:r>
              <a:rPr lang="en-US" altLang="es-ES" dirty="0" err="1" smtClean="0"/>
              <a:t>básicos</a:t>
            </a:r>
            <a:r>
              <a:rPr lang="en-US" altLang="es-ES" dirty="0" smtClean="0"/>
              <a:t> de </a:t>
            </a:r>
            <a:r>
              <a:rPr lang="en-US" altLang="es-ES" dirty="0" err="1" smtClean="0"/>
              <a:t>programación</a:t>
            </a:r>
            <a:endParaRPr lang="es-ES_tradnl" altLang="es-ES" dirty="0" smtClean="0"/>
          </a:p>
        </p:txBody>
      </p:sp>
      <p:sp>
        <p:nvSpPr>
          <p:cNvPr id="5123" name="2 Marcador de contenido"/>
          <p:cNvSpPr>
            <a:spLocks noGrp="1"/>
          </p:cNvSpPr>
          <p:nvPr>
            <p:ph idx="1"/>
          </p:nvPr>
        </p:nvSpPr>
        <p:spPr>
          <a:xfrm>
            <a:off x="250825" y="1436687"/>
            <a:ext cx="8611821" cy="4848783"/>
          </a:xfrm>
        </p:spPr>
        <p:txBody>
          <a:bodyPr/>
          <a:lstStyle/>
          <a:p>
            <a:pPr>
              <a:defRPr/>
            </a:pPr>
            <a:r>
              <a:rPr lang="es-ES" altLang="es-ES" sz="2200" dirty="0" smtClean="0"/>
              <a:t>Las funciones de tiempo, como </a:t>
            </a:r>
            <a:r>
              <a:rPr lang="es-ES" altLang="es-ES" sz="2200" i="1" dirty="0" err="1" smtClean="0"/>
              <a:t>delay</a:t>
            </a:r>
            <a:r>
              <a:rPr lang="es-ES" altLang="es-ES" sz="2200" dirty="0" smtClean="0"/>
              <a:t> o </a:t>
            </a:r>
            <a:r>
              <a:rPr lang="es-ES" altLang="es-ES" sz="2200" i="1" dirty="0" err="1" smtClean="0"/>
              <a:t>millis</a:t>
            </a:r>
            <a:r>
              <a:rPr lang="es-ES" altLang="es-ES" sz="2200" dirty="0" smtClean="0"/>
              <a:t> y las funciones de PWM emplean interrupciones. Por este motivo, cuando se está ejecutando una interrupción programada por el usuario estas funciones dejan de funcionar. Se congelan. Es otro motivo para procurar que las ISR tengan la menor duración posible</a:t>
            </a:r>
          </a:p>
          <a:p>
            <a:pPr>
              <a:defRPr/>
            </a:pPr>
            <a:r>
              <a:rPr lang="es-ES" altLang="es-ES" sz="2200" dirty="0" smtClean="0"/>
              <a:t>Cuando se activa una interrupción, el procesador hace una “foto” del sistema, con los valores de todas las variables empleadas y el estado del programa, que recupera al terminar de ejecutar la ISR</a:t>
            </a:r>
          </a:p>
          <a:p>
            <a:pPr>
              <a:defRPr/>
            </a:pPr>
            <a:r>
              <a:rPr lang="es-ES" altLang="es-ES" sz="2200" dirty="0" smtClean="0"/>
              <a:t>Si en la ISR se debe modificar el valor de alguna variable, ésta debe declararse como </a:t>
            </a:r>
            <a:r>
              <a:rPr lang="es-ES" altLang="es-ES" sz="2200" i="1" dirty="0" err="1" smtClean="0"/>
              <a:t>volatile</a:t>
            </a:r>
            <a:r>
              <a:rPr lang="es-ES" altLang="es-ES" sz="2200" dirty="0" smtClean="0"/>
              <a:t>. Esto indica al compilador que cada vez que deba emplear esta variable debe comprobar que su valor no haya cambiado</a:t>
            </a:r>
          </a:p>
          <a:p>
            <a:pPr marL="344487" lvl="1" indent="0" algn="just">
              <a:buNone/>
              <a:defRPr/>
            </a:pPr>
            <a:endParaRPr lang="es-ES" altLang="es-ES" sz="1800" dirty="0" smtClean="0"/>
          </a:p>
          <a:p>
            <a:pPr>
              <a:defRPr/>
            </a:pPr>
            <a:endParaRPr lang="es-ES" altLang="es-ES" sz="2200" dirty="0"/>
          </a:p>
          <a:p>
            <a:pPr>
              <a:defRPr/>
            </a:pPr>
            <a:endParaRPr lang="es-ES" altLang="es-ES" sz="2200" dirty="0" smtClean="0"/>
          </a:p>
        </p:txBody>
      </p:sp>
      <p:sp>
        <p:nvSpPr>
          <p:cNvPr id="6" name="Text Box 4"/>
          <p:cNvSpPr txBox="1">
            <a:spLocks noChangeArrowheads="1"/>
          </p:cNvSpPr>
          <p:nvPr/>
        </p:nvSpPr>
        <p:spPr bwMode="auto">
          <a:xfrm>
            <a:off x="250825" y="908050"/>
            <a:ext cx="83534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rgbClr val="002AB0"/>
                </a:solidFill>
                <a:latin typeface="Tahoma" panose="020B0604030504040204" pitchFamily="34" charset="0"/>
              </a:defRPr>
            </a:lvl1pPr>
            <a:lvl2pPr marL="742950" indent="-285750">
              <a:defRPr sz="2000">
                <a:solidFill>
                  <a:srgbClr val="002AB0"/>
                </a:solidFill>
                <a:latin typeface="Tahoma" panose="020B0604030504040204" pitchFamily="34" charset="0"/>
              </a:defRPr>
            </a:lvl2pPr>
            <a:lvl3pPr marL="1143000" indent="-228600">
              <a:defRPr sz="2000">
                <a:solidFill>
                  <a:srgbClr val="002AB0"/>
                </a:solidFill>
                <a:latin typeface="Tahoma" panose="020B0604030504040204" pitchFamily="34" charset="0"/>
              </a:defRPr>
            </a:lvl3pPr>
            <a:lvl4pPr marL="1600200" indent="-228600">
              <a:defRPr sz="2000">
                <a:solidFill>
                  <a:srgbClr val="002AB0"/>
                </a:solidFill>
                <a:latin typeface="Tahoma" panose="020B0604030504040204" pitchFamily="34" charset="0"/>
              </a:defRPr>
            </a:lvl4pPr>
            <a:lvl5pPr marL="2057400" indent="-228600">
              <a:defRPr sz="2000">
                <a:solidFill>
                  <a:srgbClr val="002AB0"/>
                </a:solidFill>
                <a:latin typeface="Tahoma" panose="020B0604030504040204" pitchFamily="34" charset="0"/>
              </a:defRPr>
            </a:lvl5pPr>
            <a:lvl6pPr marL="2514600" indent="-228600" eaLnBrk="0" fontAlgn="base" hangingPunct="0">
              <a:spcBef>
                <a:spcPct val="0"/>
              </a:spcBef>
              <a:spcAft>
                <a:spcPct val="0"/>
              </a:spcAft>
              <a:defRPr sz="2000">
                <a:solidFill>
                  <a:srgbClr val="002AB0"/>
                </a:solidFill>
                <a:latin typeface="Tahoma" panose="020B0604030504040204" pitchFamily="34" charset="0"/>
              </a:defRPr>
            </a:lvl6pPr>
            <a:lvl7pPr marL="2971800" indent="-228600" eaLnBrk="0" fontAlgn="base" hangingPunct="0">
              <a:spcBef>
                <a:spcPct val="0"/>
              </a:spcBef>
              <a:spcAft>
                <a:spcPct val="0"/>
              </a:spcAft>
              <a:defRPr sz="2000">
                <a:solidFill>
                  <a:srgbClr val="002AB0"/>
                </a:solidFill>
                <a:latin typeface="Tahoma" panose="020B0604030504040204" pitchFamily="34" charset="0"/>
              </a:defRPr>
            </a:lvl7pPr>
            <a:lvl8pPr marL="3429000" indent="-228600" eaLnBrk="0" fontAlgn="base" hangingPunct="0">
              <a:spcBef>
                <a:spcPct val="0"/>
              </a:spcBef>
              <a:spcAft>
                <a:spcPct val="0"/>
              </a:spcAft>
              <a:defRPr sz="2000">
                <a:solidFill>
                  <a:srgbClr val="002AB0"/>
                </a:solidFill>
                <a:latin typeface="Tahoma" panose="020B0604030504040204" pitchFamily="34" charset="0"/>
              </a:defRPr>
            </a:lvl8pPr>
            <a:lvl9pPr marL="3886200" indent="-228600" eaLnBrk="0" fontAlgn="base" hangingPunct="0">
              <a:spcBef>
                <a:spcPct val="0"/>
              </a:spcBef>
              <a:spcAft>
                <a:spcPct val="0"/>
              </a:spcAft>
              <a:defRPr sz="2000">
                <a:solidFill>
                  <a:srgbClr val="002AB0"/>
                </a:solidFill>
                <a:latin typeface="Tahoma" panose="020B0604030504040204" pitchFamily="34" charset="0"/>
              </a:defRPr>
            </a:lvl9pPr>
          </a:lstStyle>
          <a:p>
            <a:pPr eaLnBrk="1" hangingPunct="1">
              <a:spcBef>
                <a:spcPct val="50000"/>
              </a:spcBef>
            </a:pPr>
            <a:r>
              <a:rPr lang="es-ES" altLang="es-ES" sz="2400" b="1" dirty="0" smtClean="0">
                <a:solidFill>
                  <a:schemeClr val="accent2"/>
                </a:solidFill>
                <a:latin typeface="Arial" panose="020B0604020202020204" pitchFamily="34" charset="0"/>
              </a:rPr>
              <a:t>Interrupciones</a:t>
            </a:r>
            <a:endParaRPr lang="en-US" altLang="es-ES" sz="2400" b="1" dirty="0">
              <a:solidFill>
                <a:schemeClr val="accent2"/>
              </a:solidFill>
              <a:latin typeface="Arial" panose="020B0604020202020204" pitchFamily="34" charset="0"/>
            </a:endParaRPr>
          </a:p>
        </p:txBody>
      </p:sp>
    </p:spTree>
    <p:extLst>
      <p:ext uri="{BB962C8B-B14F-4D97-AF65-F5344CB8AC3E}">
        <p14:creationId xmlns:p14="http://schemas.microsoft.com/office/powerpoint/2010/main" val="382830785"/>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1 Título"/>
          <p:cNvSpPr>
            <a:spLocks noGrp="1"/>
          </p:cNvSpPr>
          <p:nvPr>
            <p:ph type="title"/>
          </p:nvPr>
        </p:nvSpPr>
        <p:spPr/>
        <p:txBody>
          <a:bodyPr/>
          <a:lstStyle/>
          <a:p>
            <a:r>
              <a:rPr lang="es-ES_tradnl" altLang="es-ES" dirty="0" smtClean="0"/>
              <a:t>6. </a:t>
            </a:r>
            <a:r>
              <a:rPr lang="en-US" altLang="es-ES" dirty="0" err="1" smtClean="0"/>
              <a:t>Elementos</a:t>
            </a:r>
            <a:r>
              <a:rPr lang="en-US" altLang="es-ES" dirty="0" smtClean="0"/>
              <a:t> </a:t>
            </a:r>
            <a:r>
              <a:rPr lang="en-US" altLang="es-ES" dirty="0" err="1" smtClean="0"/>
              <a:t>básicos</a:t>
            </a:r>
            <a:r>
              <a:rPr lang="en-US" altLang="es-ES" dirty="0" smtClean="0"/>
              <a:t> de </a:t>
            </a:r>
            <a:r>
              <a:rPr lang="en-US" altLang="es-ES" dirty="0" err="1" smtClean="0"/>
              <a:t>programación</a:t>
            </a:r>
            <a:endParaRPr lang="es-ES_tradnl" altLang="es-ES" dirty="0" smtClean="0"/>
          </a:p>
        </p:txBody>
      </p:sp>
      <p:sp>
        <p:nvSpPr>
          <p:cNvPr id="5123" name="2 Marcador de contenido"/>
          <p:cNvSpPr>
            <a:spLocks noGrp="1"/>
          </p:cNvSpPr>
          <p:nvPr>
            <p:ph idx="1"/>
          </p:nvPr>
        </p:nvSpPr>
        <p:spPr>
          <a:xfrm>
            <a:off x="250825" y="1436687"/>
            <a:ext cx="8611821" cy="4848783"/>
          </a:xfrm>
        </p:spPr>
        <p:txBody>
          <a:bodyPr/>
          <a:lstStyle/>
          <a:p>
            <a:pPr>
              <a:defRPr/>
            </a:pPr>
            <a:r>
              <a:rPr lang="es-ES" altLang="es-ES" sz="2200" dirty="0" smtClean="0"/>
              <a:t>Para activar una interrupción de hardware asociada a un pin de e/s usamos:</a:t>
            </a:r>
          </a:p>
          <a:p>
            <a:pPr>
              <a:defRPr/>
            </a:pPr>
            <a:endParaRPr lang="es-ES" altLang="es-ES" sz="2200" dirty="0" smtClean="0"/>
          </a:p>
          <a:p>
            <a:pPr marL="344487" lvl="1" indent="0">
              <a:buNone/>
              <a:defRPr/>
            </a:pPr>
            <a:r>
              <a:rPr lang="es-ES" altLang="es-ES" sz="1800" b="1" dirty="0" err="1" smtClean="0"/>
              <a:t>attachInterrupt</a:t>
            </a:r>
            <a:r>
              <a:rPr lang="es-ES" altLang="es-ES" sz="1800" b="1" dirty="0" smtClean="0"/>
              <a:t>(</a:t>
            </a:r>
            <a:r>
              <a:rPr lang="es-ES" altLang="es-ES" sz="1800" b="1" dirty="0" err="1" smtClean="0"/>
              <a:t>int,ISR,mode</a:t>
            </a:r>
            <a:r>
              <a:rPr lang="es-ES" altLang="es-ES" sz="1800" b="1" dirty="0" smtClean="0"/>
              <a:t>)</a:t>
            </a:r>
            <a:r>
              <a:rPr lang="es-ES" altLang="es-ES" sz="1800" dirty="0" smtClean="0"/>
              <a:t>, donde:</a:t>
            </a:r>
          </a:p>
          <a:p>
            <a:pPr marL="344487" lvl="1" indent="0">
              <a:buNone/>
              <a:defRPr/>
            </a:pPr>
            <a:endParaRPr lang="es-ES" altLang="es-ES" sz="1800" dirty="0"/>
          </a:p>
          <a:p>
            <a:pPr marL="344487" lvl="1" indent="0">
              <a:buNone/>
              <a:defRPr/>
            </a:pPr>
            <a:r>
              <a:rPr lang="es-ES" altLang="es-ES" sz="1800" dirty="0" smtClean="0"/>
              <a:t>	- </a:t>
            </a:r>
            <a:r>
              <a:rPr lang="es-ES" altLang="es-ES" sz="1800" dirty="0" err="1" smtClean="0"/>
              <a:t>int</a:t>
            </a:r>
            <a:r>
              <a:rPr lang="es-ES" altLang="es-ES" sz="1800" dirty="0" smtClean="0"/>
              <a:t>: nº de la interrupción asociada al pin de e/s</a:t>
            </a:r>
          </a:p>
          <a:p>
            <a:pPr marL="344487" lvl="1" indent="0">
              <a:buNone/>
              <a:defRPr/>
            </a:pPr>
            <a:r>
              <a:rPr lang="es-ES" altLang="es-ES" sz="1800" dirty="0"/>
              <a:t>	</a:t>
            </a:r>
            <a:r>
              <a:rPr lang="es-ES" altLang="es-ES" sz="1800" dirty="0" smtClean="0"/>
              <a:t>- ISR nombre de la función ISR (se define como otra función cualquiera)</a:t>
            </a:r>
          </a:p>
          <a:p>
            <a:pPr marL="344487" lvl="1" indent="0">
              <a:buNone/>
              <a:defRPr/>
            </a:pPr>
            <a:r>
              <a:rPr lang="es-ES" altLang="es-ES" sz="1800" dirty="0"/>
              <a:t>	</a:t>
            </a:r>
            <a:r>
              <a:rPr lang="es-ES" altLang="es-ES" sz="1800" dirty="0" smtClean="0"/>
              <a:t>- </a:t>
            </a:r>
            <a:r>
              <a:rPr lang="es-ES" altLang="es-ES" sz="1800" dirty="0" err="1" smtClean="0"/>
              <a:t>mode</a:t>
            </a:r>
            <a:r>
              <a:rPr lang="es-ES" altLang="es-ES" sz="1800" dirty="0" smtClean="0"/>
              <a:t> es el modo de disparo: FALLING, RISING, CHANGE, LOW</a:t>
            </a:r>
          </a:p>
          <a:p>
            <a:pPr marL="344487" lvl="1" indent="0">
              <a:buNone/>
              <a:defRPr/>
            </a:pPr>
            <a:endParaRPr lang="es-ES" altLang="es-ES" sz="1800" dirty="0"/>
          </a:p>
          <a:p>
            <a:pPr>
              <a:defRPr/>
            </a:pPr>
            <a:r>
              <a:rPr lang="es-ES" altLang="es-ES" sz="2200" dirty="0" smtClean="0"/>
              <a:t>Más recomendable, si no se conoce el nº de interrupción o para facilitar cambios de modelos de placa:</a:t>
            </a:r>
          </a:p>
          <a:p>
            <a:pPr marL="344487" lvl="1" indent="0">
              <a:buNone/>
              <a:defRPr/>
            </a:pPr>
            <a:endParaRPr lang="es-ES" altLang="es-ES" sz="1800" dirty="0" smtClean="0"/>
          </a:p>
          <a:p>
            <a:pPr marL="344487" lvl="1" indent="0">
              <a:buNone/>
              <a:defRPr/>
            </a:pPr>
            <a:r>
              <a:rPr lang="es-ES" altLang="es-ES" sz="1800" b="1" dirty="0" err="1" smtClean="0"/>
              <a:t>attachInterrupt</a:t>
            </a:r>
            <a:r>
              <a:rPr lang="es-ES" altLang="es-ES" sz="1800" b="1" dirty="0" smtClean="0"/>
              <a:t>(</a:t>
            </a:r>
            <a:r>
              <a:rPr lang="es-ES" altLang="es-ES" sz="1800" b="1" dirty="0" err="1" smtClean="0"/>
              <a:t>digitalPinToInterrupt</a:t>
            </a:r>
            <a:r>
              <a:rPr lang="es-ES" altLang="es-ES" sz="1800" b="1" dirty="0" smtClean="0"/>
              <a:t>(pin),</a:t>
            </a:r>
            <a:r>
              <a:rPr lang="es-ES" altLang="es-ES" sz="1800" b="1" dirty="0" err="1" smtClean="0"/>
              <a:t>ISR,mode</a:t>
            </a:r>
            <a:r>
              <a:rPr lang="es-ES" altLang="es-ES" sz="1800" b="1" dirty="0"/>
              <a:t>)</a:t>
            </a:r>
            <a:endParaRPr lang="es-ES" altLang="es-ES" sz="1800" b="1" dirty="0" smtClean="0"/>
          </a:p>
          <a:p>
            <a:pPr marL="344487" lvl="1" indent="0" algn="just">
              <a:buNone/>
              <a:defRPr/>
            </a:pPr>
            <a:endParaRPr lang="es-ES" altLang="es-ES" sz="1800" dirty="0" smtClean="0"/>
          </a:p>
          <a:p>
            <a:pPr>
              <a:defRPr/>
            </a:pPr>
            <a:endParaRPr lang="es-ES" altLang="es-ES" sz="2200" dirty="0"/>
          </a:p>
          <a:p>
            <a:pPr>
              <a:defRPr/>
            </a:pPr>
            <a:endParaRPr lang="es-ES" altLang="es-ES" sz="2200" dirty="0" smtClean="0"/>
          </a:p>
        </p:txBody>
      </p:sp>
      <p:sp>
        <p:nvSpPr>
          <p:cNvPr id="6" name="Text Box 4"/>
          <p:cNvSpPr txBox="1">
            <a:spLocks noChangeArrowheads="1"/>
          </p:cNvSpPr>
          <p:nvPr/>
        </p:nvSpPr>
        <p:spPr bwMode="auto">
          <a:xfrm>
            <a:off x="250825" y="908050"/>
            <a:ext cx="83534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rgbClr val="002AB0"/>
                </a:solidFill>
                <a:latin typeface="Tahoma" panose="020B0604030504040204" pitchFamily="34" charset="0"/>
              </a:defRPr>
            </a:lvl1pPr>
            <a:lvl2pPr marL="742950" indent="-285750">
              <a:defRPr sz="2000">
                <a:solidFill>
                  <a:srgbClr val="002AB0"/>
                </a:solidFill>
                <a:latin typeface="Tahoma" panose="020B0604030504040204" pitchFamily="34" charset="0"/>
              </a:defRPr>
            </a:lvl2pPr>
            <a:lvl3pPr marL="1143000" indent="-228600">
              <a:defRPr sz="2000">
                <a:solidFill>
                  <a:srgbClr val="002AB0"/>
                </a:solidFill>
                <a:latin typeface="Tahoma" panose="020B0604030504040204" pitchFamily="34" charset="0"/>
              </a:defRPr>
            </a:lvl3pPr>
            <a:lvl4pPr marL="1600200" indent="-228600">
              <a:defRPr sz="2000">
                <a:solidFill>
                  <a:srgbClr val="002AB0"/>
                </a:solidFill>
                <a:latin typeface="Tahoma" panose="020B0604030504040204" pitchFamily="34" charset="0"/>
              </a:defRPr>
            </a:lvl4pPr>
            <a:lvl5pPr marL="2057400" indent="-228600">
              <a:defRPr sz="2000">
                <a:solidFill>
                  <a:srgbClr val="002AB0"/>
                </a:solidFill>
                <a:latin typeface="Tahoma" panose="020B0604030504040204" pitchFamily="34" charset="0"/>
              </a:defRPr>
            </a:lvl5pPr>
            <a:lvl6pPr marL="2514600" indent="-228600" eaLnBrk="0" fontAlgn="base" hangingPunct="0">
              <a:spcBef>
                <a:spcPct val="0"/>
              </a:spcBef>
              <a:spcAft>
                <a:spcPct val="0"/>
              </a:spcAft>
              <a:defRPr sz="2000">
                <a:solidFill>
                  <a:srgbClr val="002AB0"/>
                </a:solidFill>
                <a:latin typeface="Tahoma" panose="020B0604030504040204" pitchFamily="34" charset="0"/>
              </a:defRPr>
            </a:lvl6pPr>
            <a:lvl7pPr marL="2971800" indent="-228600" eaLnBrk="0" fontAlgn="base" hangingPunct="0">
              <a:spcBef>
                <a:spcPct val="0"/>
              </a:spcBef>
              <a:spcAft>
                <a:spcPct val="0"/>
              </a:spcAft>
              <a:defRPr sz="2000">
                <a:solidFill>
                  <a:srgbClr val="002AB0"/>
                </a:solidFill>
                <a:latin typeface="Tahoma" panose="020B0604030504040204" pitchFamily="34" charset="0"/>
              </a:defRPr>
            </a:lvl7pPr>
            <a:lvl8pPr marL="3429000" indent="-228600" eaLnBrk="0" fontAlgn="base" hangingPunct="0">
              <a:spcBef>
                <a:spcPct val="0"/>
              </a:spcBef>
              <a:spcAft>
                <a:spcPct val="0"/>
              </a:spcAft>
              <a:defRPr sz="2000">
                <a:solidFill>
                  <a:srgbClr val="002AB0"/>
                </a:solidFill>
                <a:latin typeface="Tahoma" panose="020B0604030504040204" pitchFamily="34" charset="0"/>
              </a:defRPr>
            </a:lvl8pPr>
            <a:lvl9pPr marL="3886200" indent="-228600" eaLnBrk="0" fontAlgn="base" hangingPunct="0">
              <a:spcBef>
                <a:spcPct val="0"/>
              </a:spcBef>
              <a:spcAft>
                <a:spcPct val="0"/>
              </a:spcAft>
              <a:defRPr sz="2000">
                <a:solidFill>
                  <a:srgbClr val="002AB0"/>
                </a:solidFill>
                <a:latin typeface="Tahoma" panose="020B0604030504040204" pitchFamily="34" charset="0"/>
              </a:defRPr>
            </a:lvl9pPr>
          </a:lstStyle>
          <a:p>
            <a:pPr eaLnBrk="1" hangingPunct="1">
              <a:spcBef>
                <a:spcPct val="50000"/>
              </a:spcBef>
            </a:pPr>
            <a:r>
              <a:rPr lang="es-ES" altLang="es-ES" sz="2400" b="1" dirty="0" smtClean="0">
                <a:solidFill>
                  <a:schemeClr val="accent2"/>
                </a:solidFill>
                <a:latin typeface="Arial" panose="020B0604020202020204" pitchFamily="34" charset="0"/>
              </a:rPr>
              <a:t>Interrupciones de hardware</a:t>
            </a:r>
            <a:endParaRPr lang="en-US" altLang="es-ES" sz="2400" b="1" dirty="0">
              <a:solidFill>
                <a:schemeClr val="accent2"/>
              </a:solidFill>
              <a:latin typeface="Arial" panose="020B0604020202020204" pitchFamily="34" charset="0"/>
            </a:endParaRPr>
          </a:p>
        </p:txBody>
      </p:sp>
    </p:spTree>
    <p:extLst>
      <p:ext uri="{BB962C8B-B14F-4D97-AF65-F5344CB8AC3E}">
        <p14:creationId xmlns:p14="http://schemas.microsoft.com/office/powerpoint/2010/main" val="2315871553"/>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1 Título"/>
          <p:cNvSpPr>
            <a:spLocks noGrp="1"/>
          </p:cNvSpPr>
          <p:nvPr>
            <p:ph type="title"/>
          </p:nvPr>
        </p:nvSpPr>
        <p:spPr/>
        <p:txBody>
          <a:bodyPr/>
          <a:lstStyle/>
          <a:p>
            <a:r>
              <a:rPr lang="es-ES_tradnl" altLang="es-ES" dirty="0" smtClean="0"/>
              <a:t>6. </a:t>
            </a:r>
            <a:r>
              <a:rPr lang="en-US" altLang="es-ES" dirty="0" err="1" smtClean="0"/>
              <a:t>Elementos</a:t>
            </a:r>
            <a:r>
              <a:rPr lang="en-US" altLang="es-ES" dirty="0" smtClean="0"/>
              <a:t> </a:t>
            </a:r>
            <a:r>
              <a:rPr lang="en-US" altLang="es-ES" dirty="0" err="1" smtClean="0"/>
              <a:t>básicos</a:t>
            </a:r>
            <a:r>
              <a:rPr lang="en-US" altLang="es-ES" dirty="0" smtClean="0"/>
              <a:t> de </a:t>
            </a:r>
            <a:r>
              <a:rPr lang="en-US" altLang="es-ES" dirty="0" err="1" smtClean="0"/>
              <a:t>programación</a:t>
            </a:r>
            <a:endParaRPr lang="es-ES_tradnl" altLang="es-ES" dirty="0" smtClean="0"/>
          </a:p>
        </p:txBody>
      </p:sp>
      <p:sp>
        <p:nvSpPr>
          <p:cNvPr id="5123" name="2 Marcador de contenido"/>
          <p:cNvSpPr>
            <a:spLocks noGrp="1"/>
          </p:cNvSpPr>
          <p:nvPr>
            <p:ph idx="1"/>
          </p:nvPr>
        </p:nvSpPr>
        <p:spPr>
          <a:xfrm>
            <a:off x="250825" y="1436687"/>
            <a:ext cx="8611821" cy="4848783"/>
          </a:xfrm>
        </p:spPr>
        <p:txBody>
          <a:bodyPr/>
          <a:lstStyle/>
          <a:p>
            <a:pPr>
              <a:defRPr/>
            </a:pPr>
            <a:r>
              <a:rPr lang="es-ES" altLang="es-ES" sz="2200" dirty="0" smtClean="0"/>
              <a:t>Se disparan cuando transcurre una cantidad de tiempo preestablecida</a:t>
            </a:r>
          </a:p>
          <a:p>
            <a:pPr>
              <a:defRPr/>
            </a:pPr>
            <a:r>
              <a:rPr lang="es-ES" altLang="es-ES" sz="2200" dirty="0" smtClean="0"/>
              <a:t>Pueden programarse directamente, pero hay que tener un conocimiento de los registros implicados, estructura interna de los </a:t>
            </a:r>
            <a:r>
              <a:rPr lang="es-ES" altLang="es-ES" sz="2200" i="1" dirty="0" err="1" smtClean="0"/>
              <a:t>timers</a:t>
            </a:r>
            <a:r>
              <a:rPr lang="es-ES" altLang="es-ES" sz="2200" dirty="0" smtClean="0"/>
              <a:t> y conceptos como divisores de frecuencia</a:t>
            </a:r>
          </a:p>
          <a:p>
            <a:pPr>
              <a:defRPr/>
            </a:pPr>
            <a:r>
              <a:rPr lang="es-ES" altLang="es-ES" sz="2200" dirty="0" smtClean="0"/>
              <a:t>Hay librerías que facilitan la programación de los </a:t>
            </a:r>
            <a:r>
              <a:rPr lang="es-ES" altLang="es-ES" sz="2200" i="1" dirty="0" err="1" smtClean="0"/>
              <a:t>timers</a:t>
            </a:r>
            <a:r>
              <a:rPr lang="es-ES" altLang="es-ES" sz="2200" dirty="0" smtClean="0"/>
              <a:t>. Por ejemplo, </a:t>
            </a:r>
            <a:r>
              <a:rPr lang="es-ES" altLang="es-ES" sz="2200" i="1" dirty="0" err="1" smtClean="0"/>
              <a:t>TimerOne.h</a:t>
            </a:r>
            <a:r>
              <a:rPr lang="es-ES" altLang="es-ES" sz="2200" dirty="0" smtClean="0"/>
              <a:t>. La programación es sencilla:</a:t>
            </a:r>
          </a:p>
          <a:p>
            <a:pPr marL="344487" lvl="1" indent="0">
              <a:buNone/>
              <a:defRPr/>
            </a:pPr>
            <a:endParaRPr lang="es-ES" altLang="es-ES" sz="1800" dirty="0"/>
          </a:p>
          <a:p>
            <a:pPr marL="344487" lvl="1" indent="0">
              <a:buNone/>
              <a:defRPr/>
            </a:pPr>
            <a:r>
              <a:rPr lang="es-ES" altLang="es-ES" sz="1800" b="1" dirty="0" smtClean="0"/>
              <a:t>Timer1.initialize(valor)</a:t>
            </a:r>
            <a:r>
              <a:rPr lang="es-ES" altLang="es-ES" sz="1800" dirty="0" smtClean="0"/>
              <a:t>;</a:t>
            </a:r>
            <a:r>
              <a:rPr lang="es-ES" altLang="es-ES" sz="1800" b="1" dirty="0" smtClean="0"/>
              <a:t> </a:t>
            </a:r>
            <a:r>
              <a:rPr lang="es-ES" altLang="es-ES" sz="1800" dirty="0" smtClean="0"/>
              <a:t>//crea un objeto llamado Timer1. </a:t>
            </a:r>
            <a:r>
              <a:rPr lang="es-ES" altLang="es-ES" sz="1800" dirty="0"/>
              <a:t>Valor en </a:t>
            </a:r>
            <a:r>
              <a:rPr lang="es-ES" altLang="es-ES" sz="1800" dirty="0" err="1" smtClean="0"/>
              <a:t>microSg</a:t>
            </a:r>
            <a:endParaRPr lang="es-ES" altLang="es-ES" sz="1800" dirty="0" smtClean="0"/>
          </a:p>
          <a:p>
            <a:pPr marL="344487" lvl="1" indent="0">
              <a:buNone/>
              <a:defRPr/>
            </a:pPr>
            <a:r>
              <a:rPr lang="es-ES" altLang="es-ES" sz="1800" b="1" dirty="0" smtClean="0"/>
              <a:t>Timer1.attachInterrupt(ISR)</a:t>
            </a:r>
            <a:r>
              <a:rPr lang="es-ES" altLang="es-ES" sz="1800" dirty="0" smtClean="0"/>
              <a:t>; //Activa la interrupción y asocia la ISR</a:t>
            </a:r>
          </a:p>
          <a:p>
            <a:pPr marL="344487" lvl="1" indent="0" algn="just">
              <a:buNone/>
              <a:defRPr/>
            </a:pPr>
            <a:endParaRPr lang="es-ES" altLang="es-ES" sz="1800" dirty="0" smtClean="0"/>
          </a:p>
          <a:p>
            <a:pPr>
              <a:defRPr/>
            </a:pPr>
            <a:endParaRPr lang="es-ES" altLang="es-ES" sz="2200" dirty="0"/>
          </a:p>
          <a:p>
            <a:pPr>
              <a:defRPr/>
            </a:pPr>
            <a:endParaRPr lang="es-ES" altLang="es-ES" sz="2200" dirty="0" smtClean="0"/>
          </a:p>
        </p:txBody>
      </p:sp>
      <p:sp>
        <p:nvSpPr>
          <p:cNvPr id="6" name="Text Box 4"/>
          <p:cNvSpPr txBox="1">
            <a:spLocks noChangeArrowheads="1"/>
          </p:cNvSpPr>
          <p:nvPr/>
        </p:nvSpPr>
        <p:spPr bwMode="auto">
          <a:xfrm>
            <a:off x="250825" y="908050"/>
            <a:ext cx="83534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rgbClr val="002AB0"/>
                </a:solidFill>
                <a:latin typeface="Tahoma" panose="020B0604030504040204" pitchFamily="34" charset="0"/>
              </a:defRPr>
            </a:lvl1pPr>
            <a:lvl2pPr marL="742950" indent="-285750">
              <a:defRPr sz="2000">
                <a:solidFill>
                  <a:srgbClr val="002AB0"/>
                </a:solidFill>
                <a:latin typeface="Tahoma" panose="020B0604030504040204" pitchFamily="34" charset="0"/>
              </a:defRPr>
            </a:lvl2pPr>
            <a:lvl3pPr marL="1143000" indent="-228600">
              <a:defRPr sz="2000">
                <a:solidFill>
                  <a:srgbClr val="002AB0"/>
                </a:solidFill>
                <a:latin typeface="Tahoma" panose="020B0604030504040204" pitchFamily="34" charset="0"/>
              </a:defRPr>
            </a:lvl3pPr>
            <a:lvl4pPr marL="1600200" indent="-228600">
              <a:defRPr sz="2000">
                <a:solidFill>
                  <a:srgbClr val="002AB0"/>
                </a:solidFill>
                <a:latin typeface="Tahoma" panose="020B0604030504040204" pitchFamily="34" charset="0"/>
              </a:defRPr>
            </a:lvl4pPr>
            <a:lvl5pPr marL="2057400" indent="-228600">
              <a:defRPr sz="2000">
                <a:solidFill>
                  <a:srgbClr val="002AB0"/>
                </a:solidFill>
                <a:latin typeface="Tahoma" panose="020B0604030504040204" pitchFamily="34" charset="0"/>
              </a:defRPr>
            </a:lvl5pPr>
            <a:lvl6pPr marL="2514600" indent="-228600" eaLnBrk="0" fontAlgn="base" hangingPunct="0">
              <a:spcBef>
                <a:spcPct val="0"/>
              </a:spcBef>
              <a:spcAft>
                <a:spcPct val="0"/>
              </a:spcAft>
              <a:defRPr sz="2000">
                <a:solidFill>
                  <a:srgbClr val="002AB0"/>
                </a:solidFill>
                <a:latin typeface="Tahoma" panose="020B0604030504040204" pitchFamily="34" charset="0"/>
              </a:defRPr>
            </a:lvl6pPr>
            <a:lvl7pPr marL="2971800" indent="-228600" eaLnBrk="0" fontAlgn="base" hangingPunct="0">
              <a:spcBef>
                <a:spcPct val="0"/>
              </a:spcBef>
              <a:spcAft>
                <a:spcPct val="0"/>
              </a:spcAft>
              <a:defRPr sz="2000">
                <a:solidFill>
                  <a:srgbClr val="002AB0"/>
                </a:solidFill>
                <a:latin typeface="Tahoma" panose="020B0604030504040204" pitchFamily="34" charset="0"/>
              </a:defRPr>
            </a:lvl7pPr>
            <a:lvl8pPr marL="3429000" indent="-228600" eaLnBrk="0" fontAlgn="base" hangingPunct="0">
              <a:spcBef>
                <a:spcPct val="0"/>
              </a:spcBef>
              <a:spcAft>
                <a:spcPct val="0"/>
              </a:spcAft>
              <a:defRPr sz="2000">
                <a:solidFill>
                  <a:srgbClr val="002AB0"/>
                </a:solidFill>
                <a:latin typeface="Tahoma" panose="020B0604030504040204" pitchFamily="34" charset="0"/>
              </a:defRPr>
            </a:lvl8pPr>
            <a:lvl9pPr marL="3886200" indent="-228600" eaLnBrk="0" fontAlgn="base" hangingPunct="0">
              <a:spcBef>
                <a:spcPct val="0"/>
              </a:spcBef>
              <a:spcAft>
                <a:spcPct val="0"/>
              </a:spcAft>
              <a:defRPr sz="2000">
                <a:solidFill>
                  <a:srgbClr val="002AB0"/>
                </a:solidFill>
                <a:latin typeface="Tahoma" panose="020B0604030504040204" pitchFamily="34" charset="0"/>
              </a:defRPr>
            </a:lvl9pPr>
          </a:lstStyle>
          <a:p>
            <a:pPr eaLnBrk="1" hangingPunct="1">
              <a:spcBef>
                <a:spcPct val="50000"/>
              </a:spcBef>
            </a:pPr>
            <a:r>
              <a:rPr lang="es-ES" altLang="es-ES" sz="2400" b="1" dirty="0" smtClean="0">
                <a:solidFill>
                  <a:schemeClr val="accent2"/>
                </a:solidFill>
                <a:latin typeface="Arial" panose="020B0604020202020204" pitchFamily="34" charset="0"/>
              </a:rPr>
              <a:t>Interrupciones de tiempo</a:t>
            </a:r>
            <a:endParaRPr lang="en-US" altLang="es-ES" sz="2400" b="1" dirty="0">
              <a:solidFill>
                <a:schemeClr val="accent2"/>
              </a:solidFill>
              <a:latin typeface="Arial" panose="020B0604020202020204" pitchFamily="34" charset="0"/>
            </a:endParaRPr>
          </a:p>
        </p:txBody>
      </p:sp>
    </p:spTree>
    <p:extLst>
      <p:ext uri="{BB962C8B-B14F-4D97-AF65-F5344CB8AC3E}">
        <p14:creationId xmlns:p14="http://schemas.microsoft.com/office/powerpoint/2010/main" val="1022738099"/>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1 Título"/>
          <p:cNvSpPr>
            <a:spLocks noGrp="1"/>
          </p:cNvSpPr>
          <p:nvPr>
            <p:ph type="title"/>
          </p:nvPr>
        </p:nvSpPr>
        <p:spPr/>
        <p:txBody>
          <a:bodyPr/>
          <a:lstStyle/>
          <a:p>
            <a:r>
              <a:rPr lang="es-ES_tradnl" altLang="es-ES" dirty="0" smtClean="0"/>
              <a:t>6. </a:t>
            </a:r>
            <a:r>
              <a:rPr lang="en-US" altLang="es-ES" dirty="0" err="1" smtClean="0"/>
              <a:t>Elementos</a:t>
            </a:r>
            <a:r>
              <a:rPr lang="en-US" altLang="es-ES" dirty="0" smtClean="0"/>
              <a:t> </a:t>
            </a:r>
            <a:r>
              <a:rPr lang="en-US" altLang="es-ES" dirty="0" err="1" smtClean="0"/>
              <a:t>básicos</a:t>
            </a:r>
            <a:r>
              <a:rPr lang="en-US" altLang="es-ES" dirty="0" smtClean="0"/>
              <a:t> de </a:t>
            </a:r>
            <a:r>
              <a:rPr lang="en-US" altLang="es-ES" dirty="0" err="1" smtClean="0"/>
              <a:t>programación</a:t>
            </a:r>
            <a:endParaRPr lang="es-ES_tradnl" altLang="es-ES" dirty="0" smtClean="0"/>
          </a:p>
        </p:txBody>
      </p:sp>
      <p:sp>
        <p:nvSpPr>
          <p:cNvPr id="5123" name="2 Marcador de contenido"/>
          <p:cNvSpPr>
            <a:spLocks noGrp="1"/>
          </p:cNvSpPr>
          <p:nvPr>
            <p:ph idx="1"/>
          </p:nvPr>
        </p:nvSpPr>
        <p:spPr>
          <a:xfrm>
            <a:off x="250825" y="1436687"/>
            <a:ext cx="8611821" cy="4848783"/>
          </a:xfrm>
        </p:spPr>
        <p:txBody>
          <a:bodyPr/>
          <a:lstStyle/>
          <a:p>
            <a:pPr>
              <a:defRPr/>
            </a:pPr>
            <a:r>
              <a:rPr lang="es-ES" altLang="es-ES" sz="2200" dirty="0" smtClean="0"/>
              <a:t>Otras funciones interesantes para la gestión de interrupciones:</a:t>
            </a:r>
          </a:p>
          <a:p>
            <a:pPr>
              <a:defRPr/>
            </a:pPr>
            <a:endParaRPr lang="es-ES" altLang="es-ES" sz="2200" dirty="0"/>
          </a:p>
          <a:p>
            <a:pPr marL="344487" lvl="1" indent="0">
              <a:buNone/>
              <a:defRPr/>
            </a:pPr>
            <a:r>
              <a:rPr lang="es-ES" altLang="es-ES" sz="1800" b="1" dirty="0" err="1" smtClean="0"/>
              <a:t>detachInterrupt</a:t>
            </a:r>
            <a:r>
              <a:rPr lang="es-ES" altLang="es-ES" sz="1800" b="1" dirty="0" smtClean="0"/>
              <a:t>(</a:t>
            </a:r>
            <a:r>
              <a:rPr lang="es-ES" altLang="es-ES" sz="1800" b="1" dirty="0" err="1" smtClean="0"/>
              <a:t>int</a:t>
            </a:r>
            <a:r>
              <a:rPr lang="es-ES" altLang="es-ES" sz="1800" b="1" dirty="0" smtClean="0"/>
              <a:t>)</a:t>
            </a:r>
            <a:r>
              <a:rPr lang="es-ES" altLang="es-ES" sz="1800" dirty="0" smtClean="0"/>
              <a:t>: Anula la interrupción</a:t>
            </a:r>
          </a:p>
          <a:p>
            <a:pPr marL="344487" lvl="1" indent="0">
              <a:buNone/>
              <a:defRPr/>
            </a:pPr>
            <a:r>
              <a:rPr lang="es-ES" altLang="es-ES" sz="1800" b="1" dirty="0" err="1" smtClean="0"/>
              <a:t>noInterrupts</a:t>
            </a:r>
            <a:r>
              <a:rPr lang="es-ES" altLang="es-ES" sz="1800" b="1" dirty="0" smtClean="0"/>
              <a:t>()</a:t>
            </a:r>
            <a:r>
              <a:rPr lang="es-ES" altLang="es-ES" sz="1800" dirty="0" smtClean="0"/>
              <a:t>: Desactiva todas las interrupciones. </a:t>
            </a:r>
            <a:r>
              <a:rPr lang="es-ES" altLang="es-ES" sz="1800" b="1" dirty="0" smtClean="0"/>
              <a:t>Peligrosa!!!</a:t>
            </a:r>
          </a:p>
          <a:p>
            <a:pPr marL="344487" lvl="1" indent="0">
              <a:buNone/>
              <a:defRPr/>
            </a:pPr>
            <a:r>
              <a:rPr lang="es-ES" altLang="es-ES" sz="1800" b="1" dirty="0" err="1" smtClean="0"/>
              <a:t>interrupts</a:t>
            </a:r>
            <a:r>
              <a:rPr lang="es-ES" altLang="es-ES" sz="1800" b="1" dirty="0" smtClean="0"/>
              <a:t>()</a:t>
            </a:r>
            <a:r>
              <a:rPr lang="es-ES" altLang="es-ES" sz="1800" dirty="0" smtClean="0"/>
              <a:t>: reactiva las interrupciones</a:t>
            </a:r>
          </a:p>
          <a:p>
            <a:pPr marL="344487" lvl="1" indent="0">
              <a:buNone/>
              <a:defRPr/>
            </a:pPr>
            <a:endParaRPr lang="es-ES" altLang="es-ES" sz="1800" dirty="0" smtClean="0"/>
          </a:p>
          <a:p>
            <a:pPr>
              <a:defRPr/>
            </a:pPr>
            <a:r>
              <a:rPr lang="es-ES" altLang="es-ES" sz="2200" dirty="0" smtClean="0"/>
              <a:t>O en la librería </a:t>
            </a:r>
            <a:r>
              <a:rPr lang="es-ES" altLang="es-ES" sz="2200" i="1" dirty="0" err="1" smtClean="0"/>
              <a:t>TimerOne</a:t>
            </a:r>
            <a:r>
              <a:rPr lang="es-ES" altLang="es-ES" sz="2200" i="1" dirty="0" smtClean="0"/>
              <a:t> </a:t>
            </a:r>
            <a:r>
              <a:rPr lang="es-ES" altLang="es-ES" sz="2200" dirty="0" smtClean="0"/>
              <a:t>:</a:t>
            </a:r>
          </a:p>
          <a:p>
            <a:pPr marL="344487" lvl="1" indent="0">
              <a:buNone/>
              <a:defRPr/>
            </a:pPr>
            <a:endParaRPr lang="es-ES" altLang="es-ES" sz="1800" dirty="0"/>
          </a:p>
          <a:p>
            <a:pPr marL="344487" lvl="1" indent="0">
              <a:buNone/>
              <a:defRPr/>
            </a:pPr>
            <a:r>
              <a:rPr lang="es-ES" altLang="es-ES" sz="1800" b="1" dirty="0" smtClean="0"/>
              <a:t>Timer1.detachInterrupt()</a:t>
            </a:r>
            <a:r>
              <a:rPr lang="es-ES" altLang="es-ES" sz="1800" dirty="0" smtClean="0"/>
              <a:t>; //Anula la interrupción</a:t>
            </a:r>
          </a:p>
          <a:p>
            <a:pPr marL="344487" lvl="1" indent="0">
              <a:buNone/>
              <a:defRPr/>
            </a:pPr>
            <a:endParaRPr lang="es-ES" altLang="es-ES" sz="1800" dirty="0"/>
          </a:p>
          <a:p>
            <a:pPr marL="344487" lvl="1" indent="0">
              <a:buNone/>
              <a:defRPr/>
            </a:pPr>
            <a:r>
              <a:rPr lang="es-ES" altLang="es-ES" sz="1800" dirty="0" smtClean="0"/>
              <a:t>Además de otras funciones para control de </a:t>
            </a:r>
            <a:r>
              <a:rPr lang="es-ES" altLang="es-ES" sz="1800" i="1" dirty="0" err="1" smtClean="0"/>
              <a:t>timers</a:t>
            </a:r>
            <a:r>
              <a:rPr lang="es-ES" altLang="es-ES" sz="1800" dirty="0" smtClean="0"/>
              <a:t> y de funciones PWM</a:t>
            </a:r>
          </a:p>
          <a:p>
            <a:pPr>
              <a:defRPr/>
            </a:pPr>
            <a:endParaRPr lang="es-ES" altLang="es-ES" sz="2200" dirty="0"/>
          </a:p>
          <a:p>
            <a:pPr>
              <a:defRPr/>
            </a:pPr>
            <a:endParaRPr lang="es-ES" altLang="es-ES" sz="2200" dirty="0" smtClean="0"/>
          </a:p>
        </p:txBody>
      </p:sp>
      <p:sp>
        <p:nvSpPr>
          <p:cNvPr id="6" name="Text Box 4"/>
          <p:cNvSpPr txBox="1">
            <a:spLocks noChangeArrowheads="1"/>
          </p:cNvSpPr>
          <p:nvPr/>
        </p:nvSpPr>
        <p:spPr bwMode="auto">
          <a:xfrm>
            <a:off x="250825" y="908050"/>
            <a:ext cx="83534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rgbClr val="002AB0"/>
                </a:solidFill>
                <a:latin typeface="Tahoma" panose="020B0604030504040204" pitchFamily="34" charset="0"/>
              </a:defRPr>
            </a:lvl1pPr>
            <a:lvl2pPr marL="742950" indent="-285750">
              <a:defRPr sz="2000">
                <a:solidFill>
                  <a:srgbClr val="002AB0"/>
                </a:solidFill>
                <a:latin typeface="Tahoma" panose="020B0604030504040204" pitchFamily="34" charset="0"/>
              </a:defRPr>
            </a:lvl2pPr>
            <a:lvl3pPr marL="1143000" indent="-228600">
              <a:defRPr sz="2000">
                <a:solidFill>
                  <a:srgbClr val="002AB0"/>
                </a:solidFill>
                <a:latin typeface="Tahoma" panose="020B0604030504040204" pitchFamily="34" charset="0"/>
              </a:defRPr>
            </a:lvl3pPr>
            <a:lvl4pPr marL="1600200" indent="-228600">
              <a:defRPr sz="2000">
                <a:solidFill>
                  <a:srgbClr val="002AB0"/>
                </a:solidFill>
                <a:latin typeface="Tahoma" panose="020B0604030504040204" pitchFamily="34" charset="0"/>
              </a:defRPr>
            </a:lvl4pPr>
            <a:lvl5pPr marL="2057400" indent="-228600">
              <a:defRPr sz="2000">
                <a:solidFill>
                  <a:srgbClr val="002AB0"/>
                </a:solidFill>
                <a:latin typeface="Tahoma" panose="020B0604030504040204" pitchFamily="34" charset="0"/>
              </a:defRPr>
            </a:lvl5pPr>
            <a:lvl6pPr marL="2514600" indent="-228600" eaLnBrk="0" fontAlgn="base" hangingPunct="0">
              <a:spcBef>
                <a:spcPct val="0"/>
              </a:spcBef>
              <a:spcAft>
                <a:spcPct val="0"/>
              </a:spcAft>
              <a:defRPr sz="2000">
                <a:solidFill>
                  <a:srgbClr val="002AB0"/>
                </a:solidFill>
                <a:latin typeface="Tahoma" panose="020B0604030504040204" pitchFamily="34" charset="0"/>
              </a:defRPr>
            </a:lvl6pPr>
            <a:lvl7pPr marL="2971800" indent="-228600" eaLnBrk="0" fontAlgn="base" hangingPunct="0">
              <a:spcBef>
                <a:spcPct val="0"/>
              </a:spcBef>
              <a:spcAft>
                <a:spcPct val="0"/>
              </a:spcAft>
              <a:defRPr sz="2000">
                <a:solidFill>
                  <a:srgbClr val="002AB0"/>
                </a:solidFill>
                <a:latin typeface="Tahoma" panose="020B0604030504040204" pitchFamily="34" charset="0"/>
              </a:defRPr>
            </a:lvl7pPr>
            <a:lvl8pPr marL="3429000" indent="-228600" eaLnBrk="0" fontAlgn="base" hangingPunct="0">
              <a:spcBef>
                <a:spcPct val="0"/>
              </a:spcBef>
              <a:spcAft>
                <a:spcPct val="0"/>
              </a:spcAft>
              <a:defRPr sz="2000">
                <a:solidFill>
                  <a:srgbClr val="002AB0"/>
                </a:solidFill>
                <a:latin typeface="Tahoma" panose="020B0604030504040204" pitchFamily="34" charset="0"/>
              </a:defRPr>
            </a:lvl8pPr>
            <a:lvl9pPr marL="3886200" indent="-228600" eaLnBrk="0" fontAlgn="base" hangingPunct="0">
              <a:spcBef>
                <a:spcPct val="0"/>
              </a:spcBef>
              <a:spcAft>
                <a:spcPct val="0"/>
              </a:spcAft>
              <a:defRPr sz="2000">
                <a:solidFill>
                  <a:srgbClr val="002AB0"/>
                </a:solidFill>
                <a:latin typeface="Tahoma" panose="020B0604030504040204" pitchFamily="34" charset="0"/>
              </a:defRPr>
            </a:lvl9pPr>
          </a:lstStyle>
          <a:p>
            <a:pPr eaLnBrk="1" hangingPunct="1">
              <a:spcBef>
                <a:spcPct val="50000"/>
              </a:spcBef>
            </a:pPr>
            <a:r>
              <a:rPr lang="es-ES" altLang="es-ES" sz="2400" b="1" dirty="0" smtClean="0">
                <a:solidFill>
                  <a:schemeClr val="accent2"/>
                </a:solidFill>
                <a:latin typeface="Arial" panose="020B0604020202020204" pitchFamily="34" charset="0"/>
              </a:rPr>
              <a:t>Interrupciones</a:t>
            </a:r>
            <a:endParaRPr lang="en-US" altLang="es-ES" sz="2400" b="1" dirty="0">
              <a:solidFill>
                <a:schemeClr val="accent2"/>
              </a:solidFill>
              <a:latin typeface="Arial" panose="020B0604020202020204" pitchFamily="34" charset="0"/>
            </a:endParaRPr>
          </a:p>
        </p:txBody>
      </p:sp>
    </p:spTree>
    <p:extLst>
      <p:ext uri="{BB962C8B-B14F-4D97-AF65-F5344CB8AC3E}">
        <p14:creationId xmlns:p14="http://schemas.microsoft.com/office/powerpoint/2010/main" val="2984774853"/>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1 Título"/>
          <p:cNvSpPr>
            <a:spLocks noGrp="1"/>
          </p:cNvSpPr>
          <p:nvPr>
            <p:ph type="title"/>
          </p:nvPr>
        </p:nvSpPr>
        <p:spPr/>
        <p:txBody>
          <a:bodyPr/>
          <a:lstStyle/>
          <a:p>
            <a:r>
              <a:rPr lang="es-ES_tradnl" altLang="es-ES" dirty="0" smtClean="0"/>
              <a:t>6. </a:t>
            </a:r>
            <a:r>
              <a:rPr lang="en-US" altLang="es-ES" dirty="0" err="1" smtClean="0"/>
              <a:t>Elementos</a:t>
            </a:r>
            <a:r>
              <a:rPr lang="en-US" altLang="es-ES" dirty="0" smtClean="0"/>
              <a:t> </a:t>
            </a:r>
            <a:r>
              <a:rPr lang="en-US" altLang="es-ES" dirty="0" err="1" smtClean="0"/>
              <a:t>básicos</a:t>
            </a:r>
            <a:r>
              <a:rPr lang="en-US" altLang="es-ES" dirty="0" smtClean="0"/>
              <a:t> de </a:t>
            </a:r>
            <a:r>
              <a:rPr lang="en-US" altLang="es-ES" dirty="0" err="1" smtClean="0"/>
              <a:t>programación</a:t>
            </a:r>
            <a:endParaRPr lang="es-ES_tradnl" altLang="es-ES" dirty="0" smtClean="0"/>
          </a:p>
        </p:txBody>
      </p:sp>
      <p:sp>
        <p:nvSpPr>
          <p:cNvPr id="5123" name="2 Marcador de contenido"/>
          <p:cNvSpPr>
            <a:spLocks noGrp="1"/>
          </p:cNvSpPr>
          <p:nvPr>
            <p:ph idx="1"/>
          </p:nvPr>
        </p:nvSpPr>
        <p:spPr>
          <a:xfrm>
            <a:off x="250825" y="1436687"/>
            <a:ext cx="8611821" cy="4848783"/>
          </a:xfrm>
        </p:spPr>
        <p:txBody>
          <a:bodyPr/>
          <a:lstStyle/>
          <a:p>
            <a:pPr>
              <a:defRPr/>
            </a:pPr>
            <a:r>
              <a:rPr lang="es-ES" altLang="es-ES" sz="2200" dirty="0" smtClean="0"/>
              <a:t>La cantidad de memoria en las placas </a:t>
            </a:r>
            <a:r>
              <a:rPr lang="es-ES" altLang="es-ES" sz="2200" dirty="0" err="1" smtClean="0"/>
              <a:t>Arduino</a:t>
            </a:r>
            <a:r>
              <a:rPr lang="es-ES" altLang="es-ES" sz="2200" dirty="0" smtClean="0"/>
              <a:t> es escasa, aunque por lo general suficiente. Aunque no vamos a entrar en detalle conviene tener en cuenta ciertas cuestiones:</a:t>
            </a:r>
          </a:p>
          <a:p>
            <a:pPr>
              <a:defRPr/>
            </a:pPr>
            <a:endParaRPr lang="es-ES" altLang="es-ES" sz="1800" dirty="0" smtClean="0"/>
          </a:p>
          <a:p>
            <a:pPr lvl="1" algn="just">
              <a:defRPr/>
            </a:pPr>
            <a:r>
              <a:rPr lang="es-ES" altLang="es-ES" sz="1800" dirty="0" smtClean="0"/>
              <a:t>La SRAM en la memoria empleada para las variables en tiempo de ejecución. La SRAM es muy escasa. Las variables de tipo </a:t>
            </a:r>
            <a:r>
              <a:rPr lang="es-ES" altLang="es-ES" sz="1800" i="1" dirty="0" err="1" smtClean="0"/>
              <a:t>string</a:t>
            </a:r>
            <a:r>
              <a:rPr lang="es-ES" altLang="es-ES" sz="1800" dirty="0" smtClean="0"/>
              <a:t> consumen gran cantidad de memoria. Hay métodos para almacenarlas en la FLASH en vez de en la SRAM. </a:t>
            </a:r>
            <a:r>
              <a:rPr lang="es-ES" altLang="es-ES" sz="1800" b="1" dirty="0" smtClean="0"/>
              <a:t>Macro F()</a:t>
            </a:r>
          </a:p>
          <a:p>
            <a:pPr lvl="1" algn="just">
              <a:defRPr/>
            </a:pPr>
            <a:r>
              <a:rPr lang="es-ES" altLang="es-ES" sz="1800" dirty="0" smtClean="0"/>
              <a:t>En general, cualquier tipo de dato puede almacenarse en la FLASH con el empleo de el modificador </a:t>
            </a:r>
            <a:r>
              <a:rPr lang="es-ES" altLang="es-ES" sz="1800" b="1" dirty="0" smtClean="0"/>
              <a:t>PROGMEN</a:t>
            </a:r>
            <a:r>
              <a:rPr lang="es-ES" altLang="es-ES" sz="1800" dirty="0" smtClean="0"/>
              <a:t> (requiere la librería </a:t>
            </a:r>
            <a:r>
              <a:rPr lang="es-ES" altLang="es-ES" sz="1800" i="1" dirty="0" err="1" smtClean="0"/>
              <a:t>avr.pgmspace.h</a:t>
            </a:r>
            <a:r>
              <a:rPr lang="es-ES" altLang="es-ES" sz="1800" dirty="0" smtClean="0"/>
              <a:t>)</a:t>
            </a:r>
          </a:p>
          <a:p>
            <a:pPr lvl="1" algn="just">
              <a:defRPr/>
            </a:pPr>
            <a:r>
              <a:rPr lang="es-ES" altLang="es-ES" sz="1800" dirty="0" smtClean="0"/>
              <a:t>Incluir librerías significa ocupar memoria SRAM y FLASH</a:t>
            </a:r>
          </a:p>
          <a:p>
            <a:pPr lvl="1" algn="just">
              <a:defRPr/>
            </a:pPr>
            <a:r>
              <a:rPr lang="es-ES" altLang="es-ES" sz="1800" dirty="0" smtClean="0"/>
              <a:t>Si se desarrollan programas extensos y con uso de gran cantidad de variables es necesario profundizar en la organización de la memoria, funcionamiento de ésta y las funciones para su gestión</a:t>
            </a:r>
          </a:p>
          <a:p>
            <a:pPr marL="344487" lvl="1" indent="0" algn="just">
              <a:buNone/>
              <a:defRPr/>
            </a:pPr>
            <a:endParaRPr lang="es-ES" altLang="es-ES" sz="1800" dirty="0" smtClean="0"/>
          </a:p>
          <a:p>
            <a:pPr>
              <a:defRPr/>
            </a:pPr>
            <a:endParaRPr lang="es-ES" altLang="es-ES" sz="2200" dirty="0"/>
          </a:p>
          <a:p>
            <a:pPr>
              <a:defRPr/>
            </a:pPr>
            <a:endParaRPr lang="es-ES" altLang="es-ES" sz="2200" dirty="0" smtClean="0"/>
          </a:p>
        </p:txBody>
      </p:sp>
      <p:sp>
        <p:nvSpPr>
          <p:cNvPr id="6" name="Text Box 4"/>
          <p:cNvSpPr txBox="1">
            <a:spLocks noChangeArrowheads="1"/>
          </p:cNvSpPr>
          <p:nvPr/>
        </p:nvSpPr>
        <p:spPr bwMode="auto">
          <a:xfrm>
            <a:off x="250825" y="908050"/>
            <a:ext cx="83534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rgbClr val="002AB0"/>
                </a:solidFill>
                <a:latin typeface="Tahoma" panose="020B0604030504040204" pitchFamily="34" charset="0"/>
              </a:defRPr>
            </a:lvl1pPr>
            <a:lvl2pPr marL="742950" indent="-285750">
              <a:defRPr sz="2000">
                <a:solidFill>
                  <a:srgbClr val="002AB0"/>
                </a:solidFill>
                <a:latin typeface="Tahoma" panose="020B0604030504040204" pitchFamily="34" charset="0"/>
              </a:defRPr>
            </a:lvl2pPr>
            <a:lvl3pPr marL="1143000" indent="-228600">
              <a:defRPr sz="2000">
                <a:solidFill>
                  <a:srgbClr val="002AB0"/>
                </a:solidFill>
                <a:latin typeface="Tahoma" panose="020B0604030504040204" pitchFamily="34" charset="0"/>
              </a:defRPr>
            </a:lvl3pPr>
            <a:lvl4pPr marL="1600200" indent="-228600">
              <a:defRPr sz="2000">
                <a:solidFill>
                  <a:srgbClr val="002AB0"/>
                </a:solidFill>
                <a:latin typeface="Tahoma" panose="020B0604030504040204" pitchFamily="34" charset="0"/>
              </a:defRPr>
            </a:lvl4pPr>
            <a:lvl5pPr marL="2057400" indent="-228600">
              <a:defRPr sz="2000">
                <a:solidFill>
                  <a:srgbClr val="002AB0"/>
                </a:solidFill>
                <a:latin typeface="Tahoma" panose="020B0604030504040204" pitchFamily="34" charset="0"/>
              </a:defRPr>
            </a:lvl5pPr>
            <a:lvl6pPr marL="2514600" indent="-228600" eaLnBrk="0" fontAlgn="base" hangingPunct="0">
              <a:spcBef>
                <a:spcPct val="0"/>
              </a:spcBef>
              <a:spcAft>
                <a:spcPct val="0"/>
              </a:spcAft>
              <a:defRPr sz="2000">
                <a:solidFill>
                  <a:srgbClr val="002AB0"/>
                </a:solidFill>
                <a:latin typeface="Tahoma" panose="020B0604030504040204" pitchFamily="34" charset="0"/>
              </a:defRPr>
            </a:lvl6pPr>
            <a:lvl7pPr marL="2971800" indent="-228600" eaLnBrk="0" fontAlgn="base" hangingPunct="0">
              <a:spcBef>
                <a:spcPct val="0"/>
              </a:spcBef>
              <a:spcAft>
                <a:spcPct val="0"/>
              </a:spcAft>
              <a:defRPr sz="2000">
                <a:solidFill>
                  <a:srgbClr val="002AB0"/>
                </a:solidFill>
                <a:latin typeface="Tahoma" panose="020B0604030504040204" pitchFamily="34" charset="0"/>
              </a:defRPr>
            </a:lvl7pPr>
            <a:lvl8pPr marL="3429000" indent="-228600" eaLnBrk="0" fontAlgn="base" hangingPunct="0">
              <a:spcBef>
                <a:spcPct val="0"/>
              </a:spcBef>
              <a:spcAft>
                <a:spcPct val="0"/>
              </a:spcAft>
              <a:defRPr sz="2000">
                <a:solidFill>
                  <a:srgbClr val="002AB0"/>
                </a:solidFill>
                <a:latin typeface="Tahoma" panose="020B0604030504040204" pitchFamily="34" charset="0"/>
              </a:defRPr>
            </a:lvl8pPr>
            <a:lvl9pPr marL="3886200" indent="-228600" eaLnBrk="0" fontAlgn="base" hangingPunct="0">
              <a:spcBef>
                <a:spcPct val="0"/>
              </a:spcBef>
              <a:spcAft>
                <a:spcPct val="0"/>
              </a:spcAft>
              <a:defRPr sz="2000">
                <a:solidFill>
                  <a:srgbClr val="002AB0"/>
                </a:solidFill>
                <a:latin typeface="Tahoma" panose="020B0604030504040204" pitchFamily="34" charset="0"/>
              </a:defRPr>
            </a:lvl9pPr>
          </a:lstStyle>
          <a:p>
            <a:pPr eaLnBrk="1" hangingPunct="1">
              <a:spcBef>
                <a:spcPct val="50000"/>
              </a:spcBef>
            </a:pPr>
            <a:r>
              <a:rPr lang="es-ES" altLang="es-ES" sz="2400" b="1" dirty="0" smtClean="0">
                <a:solidFill>
                  <a:schemeClr val="accent2"/>
                </a:solidFill>
                <a:latin typeface="Arial" panose="020B0604020202020204" pitchFamily="34" charset="0"/>
              </a:rPr>
              <a:t>Gestión de memoria SRAM y FLASH</a:t>
            </a:r>
            <a:endParaRPr lang="en-US" altLang="es-ES" sz="2400" b="1" dirty="0">
              <a:solidFill>
                <a:schemeClr val="accent2"/>
              </a:solidFill>
              <a:latin typeface="Arial" panose="020B0604020202020204" pitchFamily="34" charset="0"/>
            </a:endParaRPr>
          </a:p>
        </p:txBody>
      </p:sp>
    </p:spTree>
    <p:extLst>
      <p:ext uri="{BB962C8B-B14F-4D97-AF65-F5344CB8AC3E}">
        <p14:creationId xmlns:p14="http://schemas.microsoft.com/office/powerpoint/2010/main" val="2683636452"/>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1 Título"/>
          <p:cNvSpPr>
            <a:spLocks noGrp="1"/>
          </p:cNvSpPr>
          <p:nvPr>
            <p:ph type="title"/>
          </p:nvPr>
        </p:nvSpPr>
        <p:spPr/>
        <p:txBody>
          <a:bodyPr/>
          <a:lstStyle/>
          <a:p>
            <a:r>
              <a:rPr lang="es-ES_tradnl" altLang="es-ES" dirty="0" smtClean="0"/>
              <a:t>6. </a:t>
            </a:r>
            <a:r>
              <a:rPr lang="en-US" altLang="es-ES" dirty="0" err="1" smtClean="0"/>
              <a:t>Elementos</a:t>
            </a:r>
            <a:r>
              <a:rPr lang="en-US" altLang="es-ES" dirty="0" smtClean="0"/>
              <a:t> </a:t>
            </a:r>
            <a:r>
              <a:rPr lang="en-US" altLang="es-ES" dirty="0" err="1" smtClean="0"/>
              <a:t>básicos</a:t>
            </a:r>
            <a:r>
              <a:rPr lang="en-US" altLang="es-ES" dirty="0" smtClean="0"/>
              <a:t> de </a:t>
            </a:r>
            <a:r>
              <a:rPr lang="en-US" altLang="es-ES" dirty="0" err="1" smtClean="0"/>
              <a:t>programación</a:t>
            </a:r>
            <a:endParaRPr lang="es-ES_tradnl" altLang="es-ES" dirty="0" smtClean="0"/>
          </a:p>
        </p:txBody>
      </p:sp>
      <p:sp>
        <p:nvSpPr>
          <p:cNvPr id="5123" name="2 Marcador de contenido"/>
          <p:cNvSpPr>
            <a:spLocks noGrp="1"/>
          </p:cNvSpPr>
          <p:nvPr>
            <p:ph idx="1"/>
          </p:nvPr>
        </p:nvSpPr>
        <p:spPr>
          <a:xfrm>
            <a:off x="250825" y="1436687"/>
            <a:ext cx="8611821" cy="4848783"/>
          </a:xfrm>
        </p:spPr>
        <p:txBody>
          <a:bodyPr/>
          <a:lstStyle/>
          <a:p>
            <a:pPr>
              <a:defRPr/>
            </a:pPr>
            <a:r>
              <a:rPr lang="es-ES" altLang="es-ES" sz="2200" dirty="0" smtClean="0"/>
              <a:t>Las placas </a:t>
            </a:r>
            <a:r>
              <a:rPr lang="es-ES" altLang="es-ES" sz="2200" dirty="0" err="1" smtClean="0"/>
              <a:t>Arduino</a:t>
            </a:r>
            <a:r>
              <a:rPr lang="es-ES" altLang="es-ES" sz="2200" dirty="0" smtClean="0"/>
              <a:t> poseen una pequeña cantidad de memoria EEPROM. Permite que almacenemos valores que no queremos perder aunque se apague el sistema (p. e., datos de configuración)</a:t>
            </a:r>
          </a:p>
          <a:p>
            <a:pPr>
              <a:defRPr/>
            </a:pPr>
            <a:r>
              <a:rPr lang="es-ES" altLang="es-ES" sz="2200" dirty="0" smtClean="0"/>
              <a:t>La memoria EEPROM puede leerse un número ilimitado de veces, pero las operaciones de escritura se limitan entre 100.000 y 1.000.000 de veces. Cuidado con las operaciones de escritura en los bucles …</a:t>
            </a:r>
          </a:p>
          <a:p>
            <a:pPr>
              <a:defRPr/>
            </a:pPr>
            <a:r>
              <a:rPr lang="es-ES" altLang="es-ES" sz="2200" dirty="0" smtClean="0"/>
              <a:t>El tiempo de acceso es también bastante superior a la de otros tipos de memoria</a:t>
            </a:r>
          </a:p>
          <a:p>
            <a:pPr>
              <a:defRPr/>
            </a:pPr>
            <a:r>
              <a:rPr lang="es-ES" altLang="es-ES" sz="2200" dirty="0" smtClean="0"/>
              <a:t>Para usar la EEPROM hay que enlazar la librería </a:t>
            </a:r>
            <a:r>
              <a:rPr lang="es-ES" altLang="es-ES" sz="2200" i="1" dirty="0" err="1" smtClean="0"/>
              <a:t>EEPROM.h</a:t>
            </a:r>
            <a:endParaRPr lang="es-ES" altLang="es-ES" sz="1800" i="1" dirty="0" smtClean="0"/>
          </a:p>
          <a:p>
            <a:pPr marL="344487" lvl="1" indent="0" algn="just">
              <a:buNone/>
              <a:defRPr/>
            </a:pPr>
            <a:endParaRPr lang="es-ES" altLang="es-ES" sz="1800" dirty="0" smtClean="0"/>
          </a:p>
          <a:p>
            <a:pPr>
              <a:defRPr/>
            </a:pPr>
            <a:endParaRPr lang="es-ES" altLang="es-ES" sz="2200" dirty="0"/>
          </a:p>
          <a:p>
            <a:pPr>
              <a:defRPr/>
            </a:pPr>
            <a:endParaRPr lang="es-ES" altLang="es-ES" sz="2200" dirty="0" smtClean="0"/>
          </a:p>
        </p:txBody>
      </p:sp>
      <p:sp>
        <p:nvSpPr>
          <p:cNvPr id="6" name="Text Box 4"/>
          <p:cNvSpPr txBox="1">
            <a:spLocks noChangeArrowheads="1"/>
          </p:cNvSpPr>
          <p:nvPr/>
        </p:nvSpPr>
        <p:spPr bwMode="auto">
          <a:xfrm>
            <a:off x="250825" y="908050"/>
            <a:ext cx="83534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rgbClr val="002AB0"/>
                </a:solidFill>
                <a:latin typeface="Tahoma" panose="020B0604030504040204" pitchFamily="34" charset="0"/>
              </a:defRPr>
            </a:lvl1pPr>
            <a:lvl2pPr marL="742950" indent="-285750">
              <a:defRPr sz="2000">
                <a:solidFill>
                  <a:srgbClr val="002AB0"/>
                </a:solidFill>
                <a:latin typeface="Tahoma" panose="020B0604030504040204" pitchFamily="34" charset="0"/>
              </a:defRPr>
            </a:lvl2pPr>
            <a:lvl3pPr marL="1143000" indent="-228600">
              <a:defRPr sz="2000">
                <a:solidFill>
                  <a:srgbClr val="002AB0"/>
                </a:solidFill>
                <a:latin typeface="Tahoma" panose="020B0604030504040204" pitchFamily="34" charset="0"/>
              </a:defRPr>
            </a:lvl3pPr>
            <a:lvl4pPr marL="1600200" indent="-228600">
              <a:defRPr sz="2000">
                <a:solidFill>
                  <a:srgbClr val="002AB0"/>
                </a:solidFill>
                <a:latin typeface="Tahoma" panose="020B0604030504040204" pitchFamily="34" charset="0"/>
              </a:defRPr>
            </a:lvl4pPr>
            <a:lvl5pPr marL="2057400" indent="-228600">
              <a:defRPr sz="2000">
                <a:solidFill>
                  <a:srgbClr val="002AB0"/>
                </a:solidFill>
                <a:latin typeface="Tahoma" panose="020B0604030504040204" pitchFamily="34" charset="0"/>
              </a:defRPr>
            </a:lvl5pPr>
            <a:lvl6pPr marL="2514600" indent="-228600" eaLnBrk="0" fontAlgn="base" hangingPunct="0">
              <a:spcBef>
                <a:spcPct val="0"/>
              </a:spcBef>
              <a:spcAft>
                <a:spcPct val="0"/>
              </a:spcAft>
              <a:defRPr sz="2000">
                <a:solidFill>
                  <a:srgbClr val="002AB0"/>
                </a:solidFill>
                <a:latin typeface="Tahoma" panose="020B0604030504040204" pitchFamily="34" charset="0"/>
              </a:defRPr>
            </a:lvl6pPr>
            <a:lvl7pPr marL="2971800" indent="-228600" eaLnBrk="0" fontAlgn="base" hangingPunct="0">
              <a:spcBef>
                <a:spcPct val="0"/>
              </a:spcBef>
              <a:spcAft>
                <a:spcPct val="0"/>
              </a:spcAft>
              <a:defRPr sz="2000">
                <a:solidFill>
                  <a:srgbClr val="002AB0"/>
                </a:solidFill>
                <a:latin typeface="Tahoma" panose="020B0604030504040204" pitchFamily="34" charset="0"/>
              </a:defRPr>
            </a:lvl7pPr>
            <a:lvl8pPr marL="3429000" indent="-228600" eaLnBrk="0" fontAlgn="base" hangingPunct="0">
              <a:spcBef>
                <a:spcPct val="0"/>
              </a:spcBef>
              <a:spcAft>
                <a:spcPct val="0"/>
              </a:spcAft>
              <a:defRPr sz="2000">
                <a:solidFill>
                  <a:srgbClr val="002AB0"/>
                </a:solidFill>
                <a:latin typeface="Tahoma" panose="020B0604030504040204" pitchFamily="34" charset="0"/>
              </a:defRPr>
            </a:lvl8pPr>
            <a:lvl9pPr marL="3886200" indent="-228600" eaLnBrk="0" fontAlgn="base" hangingPunct="0">
              <a:spcBef>
                <a:spcPct val="0"/>
              </a:spcBef>
              <a:spcAft>
                <a:spcPct val="0"/>
              </a:spcAft>
              <a:defRPr sz="2000">
                <a:solidFill>
                  <a:srgbClr val="002AB0"/>
                </a:solidFill>
                <a:latin typeface="Tahoma" panose="020B0604030504040204" pitchFamily="34" charset="0"/>
              </a:defRPr>
            </a:lvl9pPr>
          </a:lstStyle>
          <a:p>
            <a:pPr eaLnBrk="1" hangingPunct="1">
              <a:spcBef>
                <a:spcPct val="50000"/>
              </a:spcBef>
            </a:pPr>
            <a:r>
              <a:rPr lang="es-ES" altLang="es-ES" sz="2400" b="1" dirty="0" smtClean="0">
                <a:solidFill>
                  <a:schemeClr val="accent2"/>
                </a:solidFill>
                <a:latin typeface="Arial" panose="020B0604020202020204" pitchFamily="34" charset="0"/>
              </a:rPr>
              <a:t>Gestión de memoria EEPROM</a:t>
            </a:r>
            <a:endParaRPr lang="en-US" altLang="es-ES" sz="2400" b="1" dirty="0">
              <a:solidFill>
                <a:schemeClr val="accent2"/>
              </a:solidFill>
              <a:latin typeface="Arial" panose="020B0604020202020204" pitchFamily="34" charset="0"/>
            </a:endParaRPr>
          </a:p>
        </p:txBody>
      </p:sp>
    </p:spTree>
    <p:extLst>
      <p:ext uri="{BB962C8B-B14F-4D97-AF65-F5344CB8AC3E}">
        <p14:creationId xmlns:p14="http://schemas.microsoft.com/office/powerpoint/2010/main" val="417549880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1 Título"/>
          <p:cNvSpPr>
            <a:spLocks noGrp="1"/>
          </p:cNvSpPr>
          <p:nvPr>
            <p:ph type="title"/>
          </p:nvPr>
        </p:nvSpPr>
        <p:spPr/>
        <p:txBody>
          <a:bodyPr/>
          <a:lstStyle/>
          <a:p>
            <a:r>
              <a:rPr lang="es-ES_tradnl" altLang="es-ES" dirty="0" smtClean="0"/>
              <a:t>1. </a:t>
            </a:r>
            <a:r>
              <a:rPr lang="en-US" altLang="es-ES" dirty="0" err="1" smtClean="0"/>
              <a:t>Qué</a:t>
            </a:r>
            <a:r>
              <a:rPr lang="en-US" altLang="es-ES" dirty="0" smtClean="0"/>
              <a:t> </a:t>
            </a:r>
            <a:r>
              <a:rPr lang="en-US" altLang="es-ES" dirty="0" err="1"/>
              <a:t>es</a:t>
            </a:r>
            <a:r>
              <a:rPr lang="en-US" altLang="es-ES" dirty="0"/>
              <a:t> </a:t>
            </a:r>
            <a:r>
              <a:rPr lang="en-US" altLang="es-ES" dirty="0" smtClean="0"/>
              <a:t>Arduino…</a:t>
            </a:r>
            <a:endParaRPr lang="es-ES_tradnl" altLang="es-ES" dirty="0" smtClean="0"/>
          </a:p>
        </p:txBody>
      </p:sp>
      <p:sp>
        <p:nvSpPr>
          <p:cNvPr id="5123" name="2 Marcador de contenido"/>
          <p:cNvSpPr>
            <a:spLocks noGrp="1"/>
          </p:cNvSpPr>
          <p:nvPr>
            <p:ph idx="1"/>
          </p:nvPr>
        </p:nvSpPr>
        <p:spPr>
          <a:xfrm>
            <a:off x="279400" y="1580249"/>
            <a:ext cx="8435975" cy="4375150"/>
          </a:xfrm>
        </p:spPr>
        <p:txBody>
          <a:bodyPr/>
          <a:lstStyle/>
          <a:p>
            <a:pPr>
              <a:defRPr/>
            </a:pPr>
            <a:r>
              <a:rPr lang="es-ES_tradnl" altLang="es-ES" sz="2200" dirty="0" smtClean="0"/>
              <a:t>Los computadores con prestaciones elevadas (</a:t>
            </a:r>
            <a:r>
              <a:rPr lang="es-ES_tradnl" altLang="es-ES" sz="2200" dirty="0" err="1" smtClean="0"/>
              <a:t>PC´s</a:t>
            </a:r>
            <a:r>
              <a:rPr lang="es-ES_tradnl" altLang="es-ES" sz="2200" dirty="0" smtClean="0"/>
              <a:t> de propósito general, computadores industriales, servidores, computadores para centros de cálculo) tienen una arquitectura basada en: </a:t>
            </a:r>
          </a:p>
          <a:p>
            <a:pPr lvl="1" algn="just">
              <a:defRPr/>
            </a:pPr>
            <a:r>
              <a:rPr lang="es-ES_tradnl" altLang="es-ES" sz="1800" b="1" dirty="0" smtClean="0"/>
              <a:t>Modularidad.</a:t>
            </a:r>
            <a:r>
              <a:rPr lang="es-ES_tradnl" altLang="es-ES" sz="1800" dirty="0" smtClean="0"/>
              <a:t> Capacidad de conectar cantidades variables de memoria y otros periféricos (normalmente muy alta)</a:t>
            </a:r>
          </a:p>
          <a:p>
            <a:pPr lvl="1" algn="just">
              <a:defRPr/>
            </a:pPr>
            <a:r>
              <a:rPr lang="es-ES_tradnl" altLang="es-ES" sz="1800" b="1" dirty="0" smtClean="0"/>
              <a:t>Generalidad.</a:t>
            </a:r>
            <a:r>
              <a:rPr lang="es-ES_tradnl" altLang="es-ES" sz="1800" dirty="0" smtClean="0"/>
              <a:t> Posibilidad de conexión de periféricos de distinta naturaleza para abarcar todo tipo de aplicaciones. Cámaras, interfaces de red, GPS, unidades de almacenamiento, …</a:t>
            </a:r>
          </a:p>
          <a:p>
            <a:pPr lvl="1" algn="just">
              <a:defRPr/>
            </a:pPr>
            <a:r>
              <a:rPr lang="es-ES_tradnl" altLang="es-ES" sz="1800" b="1" dirty="0" smtClean="0"/>
              <a:t>Un microprocesador muy desarrollado. </a:t>
            </a:r>
            <a:r>
              <a:rPr lang="es-ES_tradnl" altLang="es-ES" sz="1800" dirty="0"/>
              <a:t>T</a:t>
            </a:r>
            <a:r>
              <a:rPr lang="es-ES_tradnl" altLang="es-ES" sz="1800" dirty="0" smtClean="0"/>
              <a:t>ratando de aumentar las prestaciones en cuanto a velocidad, ejecución en paralelo de varias tareas, realización de operaciones especiales de alto coste computacional, …</a:t>
            </a:r>
          </a:p>
          <a:p>
            <a:pPr lvl="1" algn="just">
              <a:defRPr/>
            </a:pPr>
            <a:endParaRPr lang="es-ES_tradnl" altLang="es-ES" sz="1800" dirty="0" smtClean="0"/>
          </a:p>
          <a:p>
            <a:pPr>
              <a:defRPr/>
            </a:pPr>
            <a:r>
              <a:rPr lang="es-ES_tradnl" altLang="es-ES" sz="2200" dirty="0" smtClean="0"/>
              <a:t>Pero no siempre más grande y potente es mejor…	</a:t>
            </a:r>
            <a:endParaRPr lang="es-ES_tradnl" altLang="es-ES" sz="2600" dirty="0" smtClean="0"/>
          </a:p>
        </p:txBody>
      </p:sp>
      <p:sp>
        <p:nvSpPr>
          <p:cNvPr id="4" name="2 Marcador de contenido"/>
          <p:cNvSpPr txBox="1">
            <a:spLocks/>
          </p:cNvSpPr>
          <p:nvPr/>
        </p:nvSpPr>
        <p:spPr bwMode="auto">
          <a:xfrm>
            <a:off x="439738" y="5561013"/>
            <a:ext cx="8435975" cy="1296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just" rtl="0" eaLnBrk="0" fontAlgn="base" hangingPunct="0">
              <a:spcBef>
                <a:spcPct val="50000"/>
              </a:spcBef>
              <a:spcAft>
                <a:spcPct val="0"/>
              </a:spcAft>
              <a:buClr>
                <a:schemeClr val="tx2"/>
              </a:buClr>
              <a:buSzPct val="70000"/>
              <a:buFont typeface="Wingdings" panose="05000000000000000000" pitchFamily="2" charset="2"/>
              <a:buChar char="l"/>
              <a:defRPr sz="3000">
                <a:solidFill>
                  <a:srgbClr val="002AB0"/>
                </a:solidFill>
                <a:latin typeface="+mn-lt"/>
                <a:ea typeface="+mn-ea"/>
                <a:cs typeface="+mn-cs"/>
              </a:defRPr>
            </a:lvl1pPr>
            <a:lvl2pPr marL="692150" indent="-347663" algn="l" rtl="0" eaLnBrk="0" fontAlgn="base" hangingPunct="0">
              <a:spcBef>
                <a:spcPct val="20000"/>
              </a:spcBef>
              <a:spcAft>
                <a:spcPct val="0"/>
              </a:spcAft>
              <a:buClr>
                <a:schemeClr val="accent2"/>
              </a:buClr>
              <a:buSzPct val="70000"/>
              <a:buFont typeface="Wingdings" panose="05000000000000000000" pitchFamily="2" charset="2"/>
              <a:buChar char="l"/>
              <a:defRPr sz="2600">
                <a:solidFill>
                  <a:srgbClr val="002AB0"/>
                </a:solidFill>
                <a:latin typeface="+mn-lt"/>
              </a:defRPr>
            </a:lvl2pPr>
            <a:lvl3pPr marL="987425" indent="-293688" algn="l" rtl="0" eaLnBrk="0" fontAlgn="base" hangingPunct="0">
              <a:spcBef>
                <a:spcPct val="20000"/>
              </a:spcBef>
              <a:spcAft>
                <a:spcPct val="0"/>
              </a:spcAft>
              <a:buClr>
                <a:schemeClr val="accent1"/>
              </a:buClr>
              <a:buSzPct val="70000"/>
              <a:buFont typeface="Wingdings" panose="05000000000000000000" pitchFamily="2" charset="2"/>
              <a:buChar char="l"/>
              <a:defRPr sz="2300">
                <a:solidFill>
                  <a:srgbClr val="002AB0"/>
                </a:solidFill>
                <a:latin typeface="+mn-lt"/>
              </a:defRPr>
            </a:lvl3pPr>
            <a:lvl4pPr marL="1281113" indent="-292100" algn="l" rtl="0" eaLnBrk="0" fontAlgn="base" hangingPunct="0">
              <a:spcBef>
                <a:spcPct val="20000"/>
              </a:spcBef>
              <a:spcAft>
                <a:spcPct val="0"/>
              </a:spcAft>
              <a:buClr>
                <a:schemeClr val="tx2"/>
              </a:buClr>
              <a:buSzPct val="75000"/>
              <a:buFont typeface="Wingdings" panose="05000000000000000000" pitchFamily="2" charset="2"/>
              <a:buChar char="§"/>
              <a:defRPr sz="2000">
                <a:solidFill>
                  <a:srgbClr val="002AB0"/>
                </a:solidFill>
                <a:latin typeface="+mn-lt"/>
              </a:defRPr>
            </a:lvl4pPr>
            <a:lvl5pPr marL="1598613" indent="-315913" algn="l" rtl="0" eaLnBrk="0" fontAlgn="base" hangingPunct="0">
              <a:spcBef>
                <a:spcPct val="20000"/>
              </a:spcBef>
              <a:spcAft>
                <a:spcPct val="0"/>
              </a:spcAft>
              <a:buClr>
                <a:schemeClr val="folHlink"/>
              </a:buClr>
              <a:buSzPct val="80000"/>
              <a:buFont typeface="Wingdings" panose="05000000000000000000" pitchFamily="2" charset="2"/>
              <a:buChar char="§"/>
              <a:defRPr sz="2000">
                <a:solidFill>
                  <a:srgbClr val="002AB0"/>
                </a:solidFill>
                <a:latin typeface="+mn-lt"/>
              </a:defRPr>
            </a:lvl5pPr>
            <a:lvl6pPr marL="2055813" indent="-315913" algn="l" rtl="0" fontAlgn="base">
              <a:spcBef>
                <a:spcPct val="20000"/>
              </a:spcBef>
              <a:spcAft>
                <a:spcPct val="0"/>
              </a:spcAft>
              <a:buClr>
                <a:schemeClr val="folHlink"/>
              </a:buClr>
              <a:buSzPct val="80000"/>
              <a:buFont typeface="Wingdings" pitchFamily="2" charset="2"/>
              <a:buChar char="§"/>
              <a:defRPr sz="2000">
                <a:solidFill>
                  <a:srgbClr val="002AB0"/>
                </a:solidFill>
                <a:latin typeface="+mn-lt"/>
              </a:defRPr>
            </a:lvl6pPr>
            <a:lvl7pPr marL="2513013" indent="-315913" algn="l" rtl="0" fontAlgn="base">
              <a:spcBef>
                <a:spcPct val="20000"/>
              </a:spcBef>
              <a:spcAft>
                <a:spcPct val="0"/>
              </a:spcAft>
              <a:buClr>
                <a:schemeClr val="folHlink"/>
              </a:buClr>
              <a:buSzPct val="80000"/>
              <a:buFont typeface="Wingdings" pitchFamily="2" charset="2"/>
              <a:buChar char="§"/>
              <a:defRPr sz="2000">
                <a:solidFill>
                  <a:srgbClr val="002AB0"/>
                </a:solidFill>
                <a:latin typeface="+mn-lt"/>
              </a:defRPr>
            </a:lvl7pPr>
            <a:lvl8pPr marL="2970213" indent="-315913" algn="l" rtl="0" fontAlgn="base">
              <a:spcBef>
                <a:spcPct val="20000"/>
              </a:spcBef>
              <a:spcAft>
                <a:spcPct val="0"/>
              </a:spcAft>
              <a:buClr>
                <a:schemeClr val="folHlink"/>
              </a:buClr>
              <a:buSzPct val="80000"/>
              <a:buFont typeface="Wingdings" pitchFamily="2" charset="2"/>
              <a:buChar char="§"/>
              <a:defRPr sz="2000">
                <a:solidFill>
                  <a:srgbClr val="002AB0"/>
                </a:solidFill>
                <a:latin typeface="+mn-lt"/>
              </a:defRPr>
            </a:lvl8pPr>
            <a:lvl9pPr marL="3427413" indent="-315913" algn="l" rtl="0" fontAlgn="base">
              <a:spcBef>
                <a:spcPct val="20000"/>
              </a:spcBef>
              <a:spcAft>
                <a:spcPct val="0"/>
              </a:spcAft>
              <a:buClr>
                <a:schemeClr val="folHlink"/>
              </a:buClr>
              <a:buSzPct val="80000"/>
              <a:buFont typeface="Wingdings" pitchFamily="2" charset="2"/>
              <a:buChar char="§"/>
              <a:defRPr sz="2000">
                <a:solidFill>
                  <a:srgbClr val="002AB0"/>
                </a:solidFill>
                <a:latin typeface="+mn-lt"/>
              </a:defRPr>
            </a:lvl9pPr>
          </a:lstStyle>
          <a:p>
            <a:pPr marL="344487" lvl="1" indent="0">
              <a:buFont typeface="Wingdings" panose="05000000000000000000" pitchFamily="2" charset="2"/>
              <a:buNone/>
              <a:defRPr/>
            </a:pPr>
            <a:r>
              <a:rPr lang="es-ES_tradnl" altLang="es-ES" sz="1800" kern="0" dirty="0" smtClean="0"/>
              <a:t>		</a:t>
            </a:r>
            <a:endParaRPr lang="es-ES_tradnl" altLang="es-ES" sz="2200" kern="0" dirty="0" smtClean="0"/>
          </a:p>
        </p:txBody>
      </p:sp>
      <p:sp>
        <p:nvSpPr>
          <p:cNvPr id="6" name="Text Box 4"/>
          <p:cNvSpPr txBox="1">
            <a:spLocks noChangeArrowheads="1"/>
          </p:cNvSpPr>
          <p:nvPr/>
        </p:nvSpPr>
        <p:spPr bwMode="auto">
          <a:xfrm>
            <a:off x="250825" y="908050"/>
            <a:ext cx="83534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rgbClr val="002AB0"/>
                </a:solidFill>
                <a:latin typeface="Tahoma" panose="020B0604030504040204" pitchFamily="34" charset="0"/>
              </a:defRPr>
            </a:lvl1pPr>
            <a:lvl2pPr marL="742950" indent="-285750">
              <a:defRPr sz="2000">
                <a:solidFill>
                  <a:srgbClr val="002AB0"/>
                </a:solidFill>
                <a:latin typeface="Tahoma" panose="020B0604030504040204" pitchFamily="34" charset="0"/>
              </a:defRPr>
            </a:lvl2pPr>
            <a:lvl3pPr marL="1143000" indent="-228600">
              <a:defRPr sz="2000">
                <a:solidFill>
                  <a:srgbClr val="002AB0"/>
                </a:solidFill>
                <a:latin typeface="Tahoma" panose="020B0604030504040204" pitchFamily="34" charset="0"/>
              </a:defRPr>
            </a:lvl3pPr>
            <a:lvl4pPr marL="1600200" indent="-228600">
              <a:defRPr sz="2000">
                <a:solidFill>
                  <a:srgbClr val="002AB0"/>
                </a:solidFill>
                <a:latin typeface="Tahoma" panose="020B0604030504040204" pitchFamily="34" charset="0"/>
              </a:defRPr>
            </a:lvl4pPr>
            <a:lvl5pPr marL="2057400" indent="-228600">
              <a:defRPr sz="2000">
                <a:solidFill>
                  <a:srgbClr val="002AB0"/>
                </a:solidFill>
                <a:latin typeface="Tahoma" panose="020B0604030504040204" pitchFamily="34" charset="0"/>
              </a:defRPr>
            </a:lvl5pPr>
            <a:lvl6pPr marL="2514600" indent="-228600" eaLnBrk="0" fontAlgn="base" hangingPunct="0">
              <a:spcBef>
                <a:spcPct val="0"/>
              </a:spcBef>
              <a:spcAft>
                <a:spcPct val="0"/>
              </a:spcAft>
              <a:defRPr sz="2000">
                <a:solidFill>
                  <a:srgbClr val="002AB0"/>
                </a:solidFill>
                <a:latin typeface="Tahoma" panose="020B0604030504040204" pitchFamily="34" charset="0"/>
              </a:defRPr>
            </a:lvl6pPr>
            <a:lvl7pPr marL="2971800" indent="-228600" eaLnBrk="0" fontAlgn="base" hangingPunct="0">
              <a:spcBef>
                <a:spcPct val="0"/>
              </a:spcBef>
              <a:spcAft>
                <a:spcPct val="0"/>
              </a:spcAft>
              <a:defRPr sz="2000">
                <a:solidFill>
                  <a:srgbClr val="002AB0"/>
                </a:solidFill>
                <a:latin typeface="Tahoma" panose="020B0604030504040204" pitchFamily="34" charset="0"/>
              </a:defRPr>
            </a:lvl7pPr>
            <a:lvl8pPr marL="3429000" indent="-228600" eaLnBrk="0" fontAlgn="base" hangingPunct="0">
              <a:spcBef>
                <a:spcPct val="0"/>
              </a:spcBef>
              <a:spcAft>
                <a:spcPct val="0"/>
              </a:spcAft>
              <a:defRPr sz="2000">
                <a:solidFill>
                  <a:srgbClr val="002AB0"/>
                </a:solidFill>
                <a:latin typeface="Tahoma" panose="020B0604030504040204" pitchFamily="34" charset="0"/>
              </a:defRPr>
            </a:lvl8pPr>
            <a:lvl9pPr marL="3886200" indent="-228600" eaLnBrk="0" fontAlgn="base" hangingPunct="0">
              <a:spcBef>
                <a:spcPct val="0"/>
              </a:spcBef>
              <a:spcAft>
                <a:spcPct val="0"/>
              </a:spcAft>
              <a:defRPr sz="2000">
                <a:solidFill>
                  <a:srgbClr val="002AB0"/>
                </a:solidFill>
                <a:latin typeface="Tahoma" panose="020B0604030504040204" pitchFamily="34" charset="0"/>
              </a:defRPr>
            </a:lvl9pPr>
          </a:lstStyle>
          <a:p>
            <a:pPr eaLnBrk="1" hangingPunct="1">
              <a:spcBef>
                <a:spcPct val="50000"/>
              </a:spcBef>
            </a:pPr>
            <a:r>
              <a:rPr lang="en-US" altLang="es-ES" sz="2400" b="1" dirty="0" smtClean="0">
                <a:solidFill>
                  <a:schemeClr val="accent2"/>
                </a:solidFill>
                <a:latin typeface="Arial" panose="020B0604020202020204" pitchFamily="34" charset="0"/>
              </a:rPr>
              <a:t>¿El </a:t>
            </a:r>
            <a:r>
              <a:rPr lang="es-ES" altLang="es-ES" sz="2400" b="1" dirty="0" smtClean="0">
                <a:solidFill>
                  <a:schemeClr val="accent2"/>
                </a:solidFill>
                <a:latin typeface="Arial" panose="020B0604020202020204" pitchFamily="34" charset="0"/>
              </a:rPr>
              <a:t>tamaño importa?</a:t>
            </a:r>
            <a:endParaRPr lang="en-US" altLang="es-ES" sz="2400" b="1" dirty="0">
              <a:solidFill>
                <a:schemeClr val="accent2"/>
              </a:solidFill>
              <a:latin typeface="Arial" panose="020B0604020202020204" pitchFamily="34" charset="0"/>
            </a:endParaRPr>
          </a:p>
        </p:txBody>
      </p:sp>
    </p:spTree>
    <p:extLst>
      <p:ext uri="{BB962C8B-B14F-4D97-AF65-F5344CB8AC3E}">
        <p14:creationId xmlns:p14="http://schemas.microsoft.com/office/powerpoint/2010/main" val="3509166383"/>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1 Título"/>
          <p:cNvSpPr>
            <a:spLocks noGrp="1"/>
          </p:cNvSpPr>
          <p:nvPr>
            <p:ph type="title"/>
          </p:nvPr>
        </p:nvSpPr>
        <p:spPr/>
        <p:txBody>
          <a:bodyPr/>
          <a:lstStyle/>
          <a:p>
            <a:r>
              <a:rPr lang="es-ES_tradnl" altLang="es-ES" dirty="0" smtClean="0"/>
              <a:t>6. </a:t>
            </a:r>
            <a:r>
              <a:rPr lang="en-US" altLang="es-ES" dirty="0" err="1" smtClean="0"/>
              <a:t>Elementos</a:t>
            </a:r>
            <a:r>
              <a:rPr lang="en-US" altLang="es-ES" dirty="0" smtClean="0"/>
              <a:t> </a:t>
            </a:r>
            <a:r>
              <a:rPr lang="en-US" altLang="es-ES" dirty="0" err="1" smtClean="0"/>
              <a:t>básicos</a:t>
            </a:r>
            <a:r>
              <a:rPr lang="en-US" altLang="es-ES" dirty="0" smtClean="0"/>
              <a:t> de </a:t>
            </a:r>
            <a:r>
              <a:rPr lang="en-US" altLang="es-ES" dirty="0" err="1" smtClean="0"/>
              <a:t>programación</a:t>
            </a:r>
            <a:endParaRPr lang="es-ES_tradnl" altLang="es-ES" dirty="0" smtClean="0"/>
          </a:p>
        </p:txBody>
      </p:sp>
      <p:sp>
        <p:nvSpPr>
          <p:cNvPr id="5123" name="2 Marcador de contenido"/>
          <p:cNvSpPr>
            <a:spLocks noGrp="1"/>
          </p:cNvSpPr>
          <p:nvPr>
            <p:ph idx="1"/>
          </p:nvPr>
        </p:nvSpPr>
        <p:spPr>
          <a:xfrm>
            <a:off x="250825" y="1436687"/>
            <a:ext cx="8611821" cy="4848783"/>
          </a:xfrm>
        </p:spPr>
        <p:txBody>
          <a:bodyPr/>
          <a:lstStyle/>
          <a:p>
            <a:pPr>
              <a:defRPr/>
            </a:pPr>
            <a:r>
              <a:rPr lang="es-ES" altLang="es-ES" sz="2200" dirty="0" smtClean="0"/>
              <a:t>Las funciones principales de la librería </a:t>
            </a:r>
            <a:r>
              <a:rPr lang="es-ES" altLang="es-ES" sz="2200" i="1" dirty="0" err="1" smtClean="0"/>
              <a:t>EEPROM.h</a:t>
            </a:r>
            <a:r>
              <a:rPr lang="es-ES" altLang="es-ES" sz="2200" dirty="0" smtClean="0"/>
              <a:t> :</a:t>
            </a:r>
          </a:p>
          <a:p>
            <a:pPr lvl="1" algn="just">
              <a:defRPr/>
            </a:pPr>
            <a:endParaRPr lang="es-ES" altLang="es-ES" sz="1000" i="1" dirty="0"/>
          </a:p>
          <a:p>
            <a:pPr lvl="1" algn="just">
              <a:defRPr/>
            </a:pPr>
            <a:r>
              <a:rPr lang="es-ES" altLang="es-ES" sz="1800" b="1" dirty="0" err="1" smtClean="0"/>
              <a:t>EEPROM.read</a:t>
            </a:r>
            <a:r>
              <a:rPr lang="es-ES" altLang="es-ES" sz="1800" b="1" dirty="0" smtClean="0"/>
              <a:t>(</a:t>
            </a:r>
            <a:r>
              <a:rPr lang="es-ES" altLang="es-ES" sz="1800" b="1" dirty="0" err="1" smtClean="0"/>
              <a:t>address</a:t>
            </a:r>
            <a:r>
              <a:rPr lang="es-ES" altLang="es-ES" sz="1800" b="1" dirty="0" smtClean="0"/>
              <a:t>)</a:t>
            </a:r>
            <a:r>
              <a:rPr lang="es-ES" altLang="es-ES" sz="1800" dirty="0" smtClean="0"/>
              <a:t>: Lee un byte de la dirección </a:t>
            </a:r>
            <a:r>
              <a:rPr lang="es-ES" altLang="es-ES" sz="1800" dirty="0"/>
              <a:t>indicada</a:t>
            </a:r>
          </a:p>
          <a:p>
            <a:pPr lvl="1" algn="just">
              <a:defRPr/>
            </a:pPr>
            <a:r>
              <a:rPr lang="es-ES" altLang="es-ES" sz="1800" b="1" dirty="0" err="1" smtClean="0"/>
              <a:t>EEPROM.write</a:t>
            </a:r>
            <a:r>
              <a:rPr lang="es-ES" altLang="es-ES" sz="1800" b="1" dirty="0" smtClean="0"/>
              <a:t>(</a:t>
            </a:r>
            <a:r>
              <a:rPr lang="es-ES" altLang="es-ES" sz="1800" b="1" dirty="0" err="1" smtClean="0"/>
              <a:t>address,value</a:t>
            </a:r>
            <a:r>
              <a:rPr lang="es-ES" altLang="es-ES" sz="1800" b="1" dirty="0" smtClean="0"/>
              <a:t>)</a:t>
            </a:r>
            <a:r>
              <a:rPr lang="es-ES" altLang="es-ES" sz="1800" dirty="0" smtClean="0"/>
              <a:t>: escribe un byte en la dirección indicada</a:t>
            </a:r>
          </a:p>
          <a:p>
            <a:pPr lvl="1" algn="just">
              <a:defRPr/>
            </a:pPr>
            <a:r>
              <a:rPr lang="es-ES" altLang="es-ES" sz="1800" b="1" dirty="0" err="1" smtClean="0"/>
              <a:t>EEPROM.update</a:t>
            </a:r>
            <a:r>
              <a:rPr lang="es-ES" altLang="es-ES" sz="1800" b="1" dirty="0" smtClean="0"/>
              <a:t>(</a:t>
            </a:r>
            <a:r>
              <a:rPr lang="es-ES" altLang="es-ES" sz="1800" b="1" dirty="0" err="1" smtClean="0"/>
              <a:t>address,value</a:t>
            </a:r>
            <a:r>
              <a:rPr lang="es-ES" altLang="es-ES" sz="1800" b="1" dirty="0"/>
              <a:t>)</a:t>
            </a:r>
            <a:r>
              <a:rPr lang="es-ES" altLang="es-ES" sz="1800" dirty="0"/>
              <a:t>: escribe un byte en la dirección </a:t>
            </a:r>
            <a:r>
              <a:rPr lang="es-ES" altLang="es-ES" sz="1800" dirty="0" smtClean="0"/>
              <a:t>indicada sólo si el valor es distinto al que ya hay almacenado</a:t>
            </a:r>
          </a:p>
          <a:p>
            <a:pPr lvl="1" algn="just">
              <a:defRPr/>
            </a:pPr>
            <a:r>
              <a:rPr lang="es-ES" altLang="es-ES" sz="1800" b="1" dirty="0" err="1" smtClean="0"/>
              <a:t>EEPROM.get</a:t>
            </a:r>
            <a:r>
              <a:rPr lang="es-ES" altLang="es-ES" sz="1800" b="1" dirty="0" smtClean="0"/>
              <a:t>(</a:t>
            </a:r>
            <a:r>
              <a:rPr lang="es-ES" altLang="es-ES" sz="1800" b="1" dirty="0" err="1" smtClean="0"/>
              <a:t>address</a:t>
            </a:r>
            <a:r>
              <a:rPr lang="es-ES" altLang="es-ES" sz="1800" b="1" dirty="0" smtClean="0"/>
              <a:t>, </a:t>
            </a:r>
            <a:r>
              <a:rPr lang="es-ES" altLang="es-ES" sz="1800" b="1" dirty="0" err="1" smtClean="0"/>
              <a:t>type</a:t>
            </a:r>
            <a:r>
              <a:rPr lang="es-ES" altLang="es-ES" sz="1800" b="1" dirty="0" smtClean="0"/>
              <a:t>)</a:t>
            </a:r>
            <a:r>
              <a:rPr lang="es-ES" altLang="es-ES" sz="1800" dirty="0" smtClean="0"/>
              <a:t>: </a:t>
            </a:r>
            <a:r>
              <a:rPr lang="es-ES" altLang="es-ES" sz="1800" dirty="0"/>
              <a:t>Lee un </a:t>
            </a:r>
            <a:r>
              <a:rPr lang="es-ES" altLang="es-ES" sz="1800" dirty="0" smtClean="0"/>
              <a:t>dato del tipo especificado </a:t>
            </a:r>
            <a:r>
              <a:rPr lang="es-ES" altLang="es-ES" sz="1800" dirty="0"/>
              <a:t>de la dirección indicada</a:t>
            </a:r>
          </a:p>
          <a:p>
            <a:pPr lvl="1" algn="just">
              <a:defRPr/>
            </a:pPr>
            <a:r>
              <a:rPr lang="es-ES" altLang="es-ES" sz="1800" b="1" dirty="0" err="1" smtClean="0"/>
              <a:t>EEPROM.put</a:t>
            </a:r>
            <a:r>
              <a:rPr lang="es-ES" altLang="es-ES" sz="1800" b="1" dirty="0" smtClean="0"/>
              <a:t>(</a:t>
            </a:r>
            <a:r>
              <a:rPr lang="es-ES" altLang="es-ES" sz="1800" b="1" dirty="0" err="1" smtClean="0"/>
              <a:t>address</a:t>
            </a:r>
            <a:r>
              <a:rPr lang="es-ES" altLang="es-ES" sz="1800" b="1" dirty="0"/>
              <a:t>, </a:t>
            </a:r>
            <a:r>
              <a:rPr lang="es-ES" altLang="es-ES" sz="1800" b="1" dirty="0" err="1"/>
              <a:t>type</a:t>
            </a:r>
            <a:r>
              <a:rPr lang="es-ES" altLang="es-ES" sz="1800" b="1" dirty="0"/>
              <a:t>)</a:t>
            </a:r>
            <a:r>
              <a:rPr lang="es-ES" altLang="es-ES" sz="1800" dirty="0"/>
              <a:t>: </a:t>
            </a:r>
            <a:r>
              <a:rPr lang="es-ES" altLang="es-ES" sz="1800" dirty="0" smtClean="0"/>
              <a:t>Escribe </a:t>
            </a:r>
            <a:r>
              <a:rPr lang="es-ES" altLang="es-ES" sz="1800" dirty="0"/>
              <a:t>un dato del tipo indicado de la dirección indicada</a:t>
            </a:r>
          </a:p>
          <a:p>
            <a:pPr lvl="1" algn="just">
              <a:defRPr/>
            </a:pPr>
            <a:endParaRPr lang="es-ES" altLang="es-ES" sz="1800" dirty="0" smtClean="0"/>
          </a:p>
          <a:p>
            <a:pPr>
              <a:defRPr/>
            </a:pPr>
            <a:r>
              <a:rPr lang="es-ES" altLang="es-ES" sz="2200" dirty="0" smtClean="0"/>
              <a:t>La dirección es un entero que comienza en 0. Su valor máximo depende del tamaño de la memoria disponible:</a:t>
            </a:r>
          </a:p>
          <a:p>
            <a:pPr>
              <a:defRPr/>
            </a:pPr>
            <a:endParaRPr lang="es-ES" altLang="es-ES" sz="1000" dirty="0" smtClean="0"/>
          </a:p>
          <a:p>
            <a:pPr lvl="1">
              <a:defRPr/>
            </a:pPr>
            <a:r>
              <a:rPr lang="es-ES" altLang="es-ES" sz="1800" b="1" dirty="0" err="1"/>
              <a:t>EEPROM.length</a:t>
            </a:r>
            <a:r>
              <a:rPr lang="es-ES" altLang="es-ES" sz="1800" b="1" dirty="0"/>
              <a:t>()</a:t>
            </a:r>
          </a:p>
          <a:p>
            <a:pPr lvl="1" algn="just">
              <a:defRPr/>
            </a:pPr>
            <a:endParaRPr lang="es-ES" altLang="es-ES" sz="1800" dirty="0" smtClean="0"/>
          </a:p>
          <a:p>
            <a:pPr lvl="1" algn="just">
              <a:defRPr/>
            </a:pPr>
            <a:endParaRPr lang="es-ES" altLang="es-ES" sz="1800" dirty="0"/>
          </a:p>
          <a:p>
            <a:pPr lvl="1" algn="just">
              <a:defRPr/>
            </a:pPr>
            <a:endParaRPr lang="es-ES" altLang="es-ES" sz="1800" dirty="0" smtClean="0"/>
          </a:p>
          <a:p>
            <a:pPr marL="344487" lvl="1" indent="0" algn="just">
              <a:buNone/>
              <a:defRPr/>
            </a:pPr>
            <a:endParaRPr lang="es-ES" altLang="es-ES" sz="1800" dirty="0" smtClean="0"/>
          </a:p>
          <a:p>
            <a:pPr>
              <a:defRPr/>
            </a:pPr>
            <a:endParaRPr lang="es-ES" altLang="es-ES" sz="2200" dirty="0"/>
          </a:p>
          <a:p>
            <a:pPr>
              <a:defRPr/>
            </a:pPr>
            <a:endParaRPr lang="es-ES" altLang="es-ES" sz="2200" dirty="0" smtClean="0"/>
          </a:p>
        </p:txBody>
      </p:sp>
      <p:sp>
        <p:nvSpPr>
          <p:cNvPr id="6" name="Text Box 4"/>
          <p:cNvSpPr txBox="1">
            <a:spLocks noChangeArrowheads="1"/>
          </p:cNvSpPr>
          <p:nvPr/>
        </p:nvSpPr>
        <p:spPr bwMode="auto">
          <a:xfrm>
            <a:off x="250825" y="908050"/>
            <a:ext cx="83534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rgbClr val="002AB0"/>
                </a:solidFill>
                <a:latin typeface="Tahoma" panose="020B0604030504040204" pitchFamily="34" charset="0"/>
              </a:defRPr>
            </a:lvl1pPr>
            <a:lvl2pPr marL="742950" indent="-285750">
              <a:defRPr sz="2000">
                <a:solidFill>
                  <a:srgbClr val="002AB0"/>
                </a:solidFill>
                <a:latin typeface="Tahoma" panose="020B0604030504040204" pitchFamily="34" charset="0"/>
              </a:defRPr>
            </a:lvl2pPr>
            <a:lvl3pPr marL="1143000" indent="-228600">
              <a:defRPr sz="2000">
                <a:solidFill>
                  <a:srgbClr val="002AB0"/>
                </a:solidFill>
                <a:latin typeface="Tahoma" panose="020B0604030504040204" pitchFamily="34" charset="0"/>
              </a:defRPr>
            </a:lvl3pPr>
            <a:lvl4pPr marL="1600200" indent="-228600">
              <a:defRPr sz="2000">
                <a:solidFill>
                  <a:srgbClr val="002AB0"/>
                </a:solidFill>
                <a:latin typeface="Tahoma" panose="020B0604030504040204" pitchFamily="34" charset="0"/>
              </a:defRPr>
            </a:lvl4pPr>
            <a:lvl5pPr marL="2057400" indent="-228600">
              <a:defRPr sz="2000">
                <a:solidFill>
                  <a:srgbClr val="002AB0"/>
                </a:solidFill>
                <a:latin typeface="Tahoma" panose="020B0604030504040204" pitchFamily="34" charset="0"/>
              </a:defRPr>
            </a:lvl5pPr>
            <a:lvl6pPr marL="2514600" indent="-228600" eaLnBrk="0" fontAlgn="base" hangingPunct="0">
              <a:spcBef>
                <a:spcPct val="0"/>
              </a:spcBef>
              <a:spcAft>
                <a:spcPct val="0"/>
              </a:spcAft>
              <a:defRPr sz="2000">
                <a:solidFill>
                  <a:srgbClr val="002AB0"/>
                </a:solidFill>
                <a:latin typeface="Tahoma" panose="020B0604030504040204" pitchFamily="34" charset="0"/>
              </a:defRPr>
            </a:lvl6pPr>
            <a:lvl7pPr marL="2971800" indent="-228600" eaLnBrk="0" fontAlgn="base" hangingPunct="0">
              <a:spcBef>
                <a:spcPct val="0"/>
              </a:spcBef>
              <a:spcAft>
                <a:spcPct val="0"/>
              </a:spcAft>
              <a:defRPr sz="2000">
                <a:solidFill>
                  <a:srgbClr val="002AB0"/>
                </a:solidFill>
                <a:latin typeface="Tahoma" panose="020B0604030504040204" pitchFamily="34" charset="0"/>
              </a:defRPr>
            </a:lvl7pPr>
            <a:lvl8pPr marL="3429000" indent="-228600" eaLnBrk="0" fontAlgn="base" hangingPunct="0">
              <a:spcBef>
                <a:spcPct val="0"/>
              </a:spcBef>
              <a:spcAft>
                <a:spcPct val="0"/>
              </a:spcAft>
              <a:defRPr sz="2000">
                <a:solidFill>
                  <a:srgbClr val="002AB0"/>
                </a:solidFill>
                <a:latin typeface="Tahoma" panose="020B0604030504040204" pitchFamily="34" charset="0"/>
              </a:defRPr>
            </a:lvl8pPr>
            <a:lvl9pPr marL="3886200" indent="-228600" eaLnBrk="0" fontAlgn="base" hangingPunct="0">
              <a:spcBef>
                <a:spcPct val="0"/>
              </a:spcBef>
              <a:spcAft>
                <a:spcPct val="0"/>
              </a:spcAft>
              <a:defRPr sz="2000">
                <a:solidFill>
                  <a:srgbClr val="002AB0"/>
                </a:solidFill>
                <a:latin typeface="Tahoma" panose="020B0604030504040204" pitchFamily="34" charset="0"/>
              </a:defRPr>
            </a:lvl9pPr>
          </a:lstStyle>
          <a:p>
            <a:pPr eaLnBrk="1" hangingPunct="1">
              <a:spcBef>
                <a:spcPct val="50000"/>
              </a:spcBef>
            </a:pPr>
            <a:r>
              <a:rPr lang="es-ES" altLang="es-ES" sz="2400" b="1" dirty="0" smtClean="0">
                <a:solidFill>
                  <a:schemeClr val="accent2"/>
                </a:solidFill>
                <a:latin typeface="Arial" panose="020B0604020202020204" pitchFamily="34" charset="0"/>
              </a:rPr>
              <a:t>Gestión de memoria EEPROM</a:t>
            </a:r>
            <a:endParaRPr lang="en-US" altLang="es-ES" sz="2400" b="1" dirty="0">
              <a:solidFill>
                <a:schemeClr val="accent2"/>
              </a:solidFill>
              <a:latin typeface="Arial" panose="020B0604020202020204" pitchFamily="34" charset="0"/>
            </a:endParaRPr>
          </a:p>
        </p:txBody>
      </p:sp>
    </p:spTree>
    <p:extLst>
      <p:ext uri="{BB962C8B-B14F-4D97-AF65-F5344CB8AC3E}">
        <p14:creationId xmlns:p14="http://schemas.microsoft.com/office/powerpoint/2010/main" val="4148343654"/>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eaLnBrk="1" hangingPunct="1"/>
            <a:r>
              <a:rPr lang="es-ES" altLang="es-ES" smtClean="0"/>
              <a:t>Índice</a:t>
            </a:r>
          </a:p>
        </p:txBody>
      </p:sp>
      <p:sp>
        <p:nvSpPr>
          <p:cNvPr id="8195" name="Rectangle 3"/>
          <p:cNvSpPr>
            <a:spLocks noGrp="1" noChangeArrowheads="1"/>
          </p:cNvSpPr>
          <p:nvPr>
            <p:ph idx="1"/>
          </p:nvPr>
        </p:nvSpPr>
        <p:spPr>
          <a:xfrm>
            <a:off x="384175" y="1827213"/>
            <a:ext cx="8374063" cy="2771775"/>
          </a:xfrm>
        </p:spPr>
        <p:txBody>
          <a:bodyPr/>
          <a:lstStyle/>
          <a:p>
            <a:pPr marL="571500" indent="-571500" algn="l" eaLnBrk="1" hangingPunct="1">
              <a:buSzTx/>
              <a:buFont typeface="Wingdings" panose="05000000000000000000" pitchFamily="2" charset="2"/>
              <a:buAutoNum type="arabicPeriod"/>
            </a:pPr>
            <a:r>
              <a:rPr lang="en-US" altLang="es-ES" sz="2200" dirty="0" err="1" smtClean="0"/>
              <a:t>Qué</a:t>
            </a:r>
            <a:r>
              <a:rPr lang="en-US" altLang="es-ES" sz="2200" dirty="0" smtClean="0"/>
              <a:t> </a:t>
            </a:r>
            <a:r>
              <a:rPr lang="en-US" altLang="es-ES" sz="2200" dirty="0" err="1" smtClean="0"/>
              <a:t>es</a:t>
            </a:r>
            <a:r>
              <a:rPr lang="en-US" altLang="es-ES" sz="2200" dirty="0" smtClean="0"/>
              <a:t> Arduino. </a:t>
            </a:r>
            <a:r>
              <a:rPr lang="en-US" altLang="es-ES" sz="2200" dirty="0" err="1" smtClean="0"/>
              <a:t>Conceptos</a:t>
            </a:r>
            <a:r>
              <a:rPr lang="en-US" altLang="es-ES" sz="2200" dirty="0" smtClean="0"/>
              <a:t> </a:t>
            </a:r>
            <a:r>
              <a:rPr lang="en-US" altLang="es-ES" sz="2200" dirty="0" err="1" smtClean="0"/>
              <a:t>básicos</a:t>
            </a:r>
            <a:r>
              <a:rPr lang="en-US" altLang="es-ES" sz="2200" dirty="0" smtClean="0"/>
              <a:t> </a:t>
            </a:r>
            <a:r>
              <a:rPr lang="en-US" altLang="es-ES" sz="2200" dirty="0" err="1" smtClean="0"/>
              <a:t>relacionados</a:t>
            </a:r>
            <a:endParaRPr lang="en-US" altLang="es-ES" sz="2200" dirty="0" smtClean="0"/>
          </a:p>
          <a:p>
            <a:pPr marL="571500" indent="-571500" algn="l" eaLnBrk="1" hangingPunct="1">
              <a:buSzTx/>
              <a:buFont typeface="Wingdings" panose="05000000000000000000" pitchFamily="2" charset="2"/>
              <a:buAutoNum type="arabicPeriod"/>
            </a:pPr>
            <a:r>
              <a:rPr lang="en-US" altLang="es-ES" sz="2200" dirty="0" err="1" smtClean="0"/>
              <a:t>Familia</a:t>
            </a:r>
            <a:r>
              <a:rPr lang="en-US" altLang="es-ES" sz="2200" dirty="0" smtClean="0"/>
              <a:t> Arduino. </a:t>
            </a:r>
            <a:r>
              <a:rPr lang="en-US" altLang="es-ES" sz="2200" dirty="0" err="1" smtClean="0"/>
              <a:t>Características</a:t>
            </a:r>
            <a:r>
              <a:rPr lang="en-US" altLang="es-ES" sz="2200" dirty="0" smtClean="0"/>
              <a:t> </a:t>
            </a:r>
            <a:r>
              <a:rPr lang="en-US" altLang="es-ES" sz="2200" dirty="0" err="1" smtClean="0"/>
              <a:t>comunes</a:t>
            </a:r>
            <a:r>
              <a:rPr lang="en-US" altLang="es-ES" sz="2200" dirty="0" smtClean="0"/>
              <a:t>. Shields</a:t>
            </a:r>
          </a:p>
          <a:p>
            <a:pPr marL="571500" indent="-571500" algn="l" eaLnBrk="1" hangingPunct="1">
              <a:buSzTx/>
              <a:buFont typeface="Wingdings" panose="05000000000000000000" pitchFamily="2" charset="2"/>
              <a:buAutoNum type="arabicPeriod"/>
            </a:pPr>
            <a:r>
              <a:rPr lang="en-US" altLang="es-ES" sz="2200" dirty="0" err="1" smtClean="0"/>
              <a:t>Ejemplos</a:t>
            </a:r>
            <a:r>
              <a:rPr lang="en-US" altLang="es-ES" sz="2200" dirty="0" smtClean="0"/>
              <a:t> de </a:t>
            </a:r>
            <a:r>
              <a:rPr lang="en-US" altLang="es-ES" sz="2200" dirty="0" err="1" smtClean="0"/>
              <a:t>aplicaciones</a:t>
            </a:r>
            <a:r>
              <a:rPr lang="en-US" altLang="es-ES" sz="2200" dirty="0" smtClean="0"/>
              <a:t> con Arduino</a:t>
            </a:r>
          </a:p>
          <a:p>
            <a:pPr marL="571500" indent="-571500" algn="l" eaLnBrk="1" hangingPunct="1">
              <a:buSzTx/>
              <a:buFont typeface="Wingdings" panose="05000000000000000000" pitchFamily="2" charset="2"/>
              <a:buAutoNum type="arabicPeriod"/>
            </a:pPr>
            <a:r>
              <a:rPr lang="en-US" altLang="es-ES" sz="2200" dirty="0" err="1" smtClean="0"/>
              <a:t>Recursos</a:t>
            </a:r>
            <a:r>
              <a:rPr lang="en-US" altLang="es-ES" sz="2200" dirty="0" smtClean="0"/>
              <a:t> Hardware</a:t>
            </a:r>
          </a:p>
          <a:p>
            <a:pPr marL="571500" indent="-571500" algn="l" eaLnBrk="1" hangingPunct="1">
              <a:buSzTx/>
              <a:buFont typeface="Wingdings" panose="05000000000000000000" pitchFamily="2" charset="2"/>
              <a:buAutoNum type="arabicPeriod"/>
            </a:pPr>
            <a:r>
              <a:rPr lang="en-US" altLang="es-ES" sz="2200" dirty="0" smtClean="0"/>
              <a:t>El IDE de Arduino. </a:t>
            </a:r>
            <a:r>
              <a:rPr lang="en-US" altLang="es-ES" sz="2200" dirty="0" err="1" smtClean="0"/>
              <a:t>Estructura</a:t>
            </a:r>
            <a:r>
              <a:rPr lang="en-US" altLang="es-ES" sz="2200" dirty="0" smtClean="0"/>
              <a:t> y </a:t>
            </a:r>
            <a:r>
              <a:rPr lang="en-US" altLang="es-ES" sz="2200" dirty="0" err="1" smtClean="0"/>
              <a:t>organización</a:t>
            </a:r>
            <a:r>
              <a:rPr lang="en-US" altLang="es-ES" sz="2200" dirty="0" smtClean="0"/>
              <a:t> de un </a:t>
            </a:r>
            <a:r>
              <a:rPr lang="en-US" altLang="es-ES" sz="2200" dirty="0" err="1" smtClean="0"/>
              <a:t>programa</a:t>
            </a:r>
            <a:r>
              <a:rPr lang="en-US" altLang="es-ES" sz="2200" dirty="0" smtClean="0"/>
              <a:t> </a:t>
            </a:r>
          </a:p>
          <a:p>
            <a:pPr marL="571500" indent="-571500" algn="l" eaLnBrk="1" hangingPunct="1">
              <a:buSzTx/>
              <a:buFont typeface="Wingdings" panose="05000000000000000000" pitchFamily="2" charset="2"/>
              <a:buAutoNum type="arabicPeriod"/>
            </a:pPr>
            <a:r>
              <a:rPr lang="en-US" altLang="es-ES" sz="2200" dirty="0" err="1" smtClean="0"/>
              <a:t>Elementos</a:t>
            </a:r>
            <a:r>
              <a:rPr lang="en-US" altLang="es-ES" sz="2200" dirty="0" smtClean="0"/>
              <a:t> </a:t>
            </a:r>
            <a:r>
              <a:rPr lang="en-US" altLang="es-ES" sz="2200" dirty="0" err="1" smtClean="0"/>
              <a:t>básicos</a:t>
            </a:r>
            <a:r>
              <a:rPr lang="en-US" altLang="es-ES" sz="2200" dirty="0" smtClean="0"/>
              <a:t> de </a:t>
            </a:r>
            <a:r>
              <a:rPr lang="en-US" altLang="es-ES" sz="2200" dirty="0" err="1" smtClean="0"/>
              <a:t>programación</a:t>
            </a:r>
            <a:endParaRPr lang="en-US" altLang="es-ES" sz="2200" dirty="0" smtClean="0"/>
          </a:p>
          <a:p>
            <a:pPr marL="571500" indent="-571500" algn="l" eaLnBrk="1" hangingPunct="1">
              <a:buSzTx/>
              <a:buFont typeface="Wingdings" panose="05000000000000000000" pitchFamily="2" charset="2"/>
              <a:buAutoNum type="arabicPeriod"/>
            </a:pPr>
            <a:r>
              <a:rPr lang="en-US" altLang="es-ES" sz="2200" dirty="0" err="1" smtClean="0">
                <a:solidFill>
                  <a:srgbClr val="FF0000"/>
                </a:solidFill>
              </a:rPr>
              <a:t>Simulador</a:t>
            </a:r>
            <a:r>
              <a:rPr lang="en-US" altLang="es-ES" sz="2200" dirty="0" smtClean="0">
                <a:solidFill>
                  <a:srgbClr val="FF0000"/>
                </a:solidFill>
              </a:rPr>
              <a:t> de Arduino</a:t>
            </a:r>
          </a:p>
          <a:p>
            <a:pPr marL="571500" indent="-571500" algn="l" eaLnBrk="1" hangingPunct="1">
              <a:buSzTx/>
              <a:buFont typeface="Wingdings" panose="05000000000000000000" pitchFamily="2" charset="2"/>
              <a:buAutoNum type="arabicPeriod"/>
            </a:pPr>
            <a:r>
              <a:rPr lang="en-US" altLang="es-ES" sz="2200" dirty="0"/>
              <a:t>Un primer </a:t>
            </a:r>
            <a:r>
              <a:rPr lang="en-US" altLang="es-ES" sz="2200" dirty="0" err="1"/>
              <a:t>ejemplo</a:t>
            </a:r>
            <a:r>
              <a:rPr lang="en-US" altLang="es-ES" sz="2200" dirty="0"/>
              <a:t>. </a:t>
            </a:r>
            <a:r>
              <a:rPr lang="en-US" altLang="es-ES" sz="2200" dirty="0" err="1"/>
              <a:t>Cerradura</a:t>
            </a:r>
            <a:r>
              <a:rPr lang="en-US" altLang="es-ES" sz="2200" dirty="0"/>
              <a:t> </a:t>
            </a:r>
            <a:r>
              <a:rPr lang="en-US" altLang="es-ES" sz="2200" dirty="0" err="1"/>
              <a:t>codificada</a:t>
            </a:r>
            <a:endParaRPr lang="en-US" altLang="es-ES" sz="2200" dirty="0"/>
          </a:p>
          <a:p>
            <a:pPr marL="571500" indent="-571500" algn="l" eaLnBrk="1" hangingPunct="1">
              <a:buSzTx/>
              <a:buFont typeface="Wingdings" panose="05000000000000000000" pitchFamily="2" charset="2"/>
              <a:buAutoNum type="arabicPeriod"/>
            </a:pPr>
            <a:r>
              <a:rPr lang="en-US" altLang="es-ES" sz="2200" dirty="0" err="1" smtClean="0"/>
              <a:t>Proyectos</a:t>
            </a:r>
            <a:r>
              <a:rPr lang="en-US" altLang="es-ES" sz="2200" dirty="0" smtClean="0"/>
              <a:t> a </a:t>
            </a:r>
            <a:r>
              <a:rPr lang="en-US" altLang="es-ES" sz="2200" dirty="0" err="1" smtClean="0"/>
              <a:t>desarrollar</a:t>
            </a:r>
            <a:endParaRPr lang="en-US" altLang="es-ES" sz="2200" dirty="0" smtClean="0"/>
          </a:p>
          <a:p>
            <a:pPr marL="571500" indent="-571500" algn="l" eaLnBrk="1" hangingPunct="1">
              <a:buSzTx/>
              <a:buFont typeface="Wingdings" panose="05000000000000000000" pitchFamily="2" charset="2"/>
              <a:buNone/>
            </a:pPr>
            <a:endParaRPr lang="en-US" altLang="es-ES" dirty="0" smtClean="0"/>
          </a:p>
        </p:txBody>
      </p:sp>
    </p:spTree>
    <p:extLst>
      <p:ext uri="{BB962C8B-B14F-4D97-AF65-F5344CB8AC3E}">
        <p14:creationId xmlns:p14="http://schemas.microsoft.com/office/powerpoint/2010/main" val="4178530129"/>
      </p:ext>
    </p:extLst>
  </p:cSld>
  <p:clrMapOvr>
    <a:masterClrMapping/>
  </p:clrMapOvr>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1 Título"/>
          <p:cNvSpPr>
            <a:spLocks noGrp="1"/>
          </p:cNvSpPr>
          <p:nvPr>
            <p:ph type="title"/>
          </p:nvPr>
        </p:nvSpPr>
        <p:spPr/>
        <p:txBody>
          <a:bodyPr/>
          <a:lstStyle/>
          <a:p>
            <a:r>
              <a:rPr lang="es-ES_tradnl" altLang="es-ES" dirty="0"/>
              <a:t>7</a:t>
            </a:r>
            <a:r>
              <a:rPr lang="es-ES_tradnl" altLang="es-ES" dirty="0" smtClean="0"/>
              <a:t>. </a:t>
            </a:r>
            <a:r>
              <a:rPr lang="en-US" altLang="es-ES" dirty="0" err="1" smtClean="0"/>
              <a:t>Simulador</a:t>
            </a:r>
            <a:r>
              <a:rPr lang="en-US" altLang="es-ES" dirty="0" smtClean="0"/>
              <a:t> de Arduino</a:t>
            </a:r>
            <a:endParaRPr lang="es-ES_tradnl" altLang="es-ES" dirty="0" smtClean="0"/>
          </a:p>
        </p:txBody>
      </p:sp>
      <p:sp>
        <p:nvSpPr>
          <p:cNvPr id="5123" name="2 Marcador de contenido"/>
          <p:cNvSpPr>
            <a:spLocks noGrp="1"/>
          </p:cNvSpPr>
          <p:nvPr>
            <p:ph idx="1"/>
          </p:nvPr>
        </p:nvSpPr>
        <p:spPr>
          <a:xfrm>
            <a:off x="250825" y="1436687"/>
            <a:ext cx="8611821" cy="4848783"/>
          </a:xfrm>
        </p:spPr>
        <p:txBody>
          <a:bodyPr/>
          <a:lstStyle/>
          <a:p>
            <a:pPr>
              <a:defRPr/>
            </a:pPr>
            <a:r>
              <a:rPr lang="es-ES" altLang="es-ES" sz="2200" dirty="0" smtClean="0"/>
              <a:t>Los simuladores son herramientas que permiten recrear mediante software el comportamiento de sistemas que, al menos en parte, se apoyen en hardware</a:t>
            </a:r>
          </a:p>
          <a:p>
            <a:pPr>
              <a:defRPr/>
            </a:pPr>
            <a:r>
              <a:rPr lang="es-ES" altLang="es-ES" sz="2200" dirty="0" smtClean="0"/>
              <a:t>Hay disponibles varios simuladores para sistemas </a:t>
            </a:r>
            <a:r>
              <a:rPr lang="es-ES" altLang="es-ES" sz="2200" dirty="0" err="1" smtClean="0"/>
              <a:t>Arduino</a:t>
            </a:r>
            <a:r>
              <a:rPr lang="es-ES" altLang="es-ES" sz="2200" dirty="0" smtClean="0"/>
              <a:t>, que permiten probar el funcionamiento de nuestros desarrollos sin la necesidad de montarlos físicamente</a:t>
            </a:r>
          </a:p>
          <a:p>
            <a:pPr>
              <a:defRPr/>
            </a:pPr>
            <a:r>
              <a:rPr lang="es-ES" altLang="es-ES" sz="2200" dirty="0" smtClean="0"/>
              <a:t>Dos variantes:</a:t>
            </a:r>
          </a:p>
          <a:p>
            <a:pPr lvl="1">
              <a:defRPr/>
            </a:pPr>
            <a:r>
              <a:rPr lang="es-ES" altLang="es-ES" sz="1800" dirty="0" smtClean="0"/>
              <a:t>On-line</a:t>
            </a:r>
          </a:p>
          <a:p>
            <a:pPr lvl="1">
              <a:defRPr/>
            </a:pPr>
            <a:r>
              <a:rPr lang="es-ES" altLang="es-ES" sz="1800" dirty="0" smtClean="0"/>
              <a:t>Instalables</a:t>
            </a:r>
          </a:p>
          <a:p>
            <a:pPr>
              <a:defRPr/>
            </a:pPr>
            <a:r>
              <a:rPr lang="es-ES" altLang="es-ES" sz="2200" dirty="0" smtClean="0"/>
              <a:t>Y en cuanto al precio…</a:t>
            </a:r>
          </a:p>
          <a:p>
            <a:pPr lvl="1">
              <a:defRPr/>
            </a:pPr>
            <a:r>
              <a:rPr lang="es-ES" altLang="es-ES" sz="1800" dirty="0" smtClean="0"/>
              <a:t>Gratuitos</a:t>
            </a:r>
          </a:p>
          <a:p>
            <a:pPr lvl="1">
              <a:defRPr/>
            </a:pPr>
            <a:r>
              <a:rPr lang="es-ES" altLang="es-ES" sz="1800" dirty="0" smtClean="0"/>
              <a:t>De pago</a:t>
            </a:r>
          </a:p>
          <a:p>
            <a:pPr>
              <a:defRPr/>
            </a:pPr>
            <a:endParaRPr lang="es-ES" altLang="es-ES" sz="2200" dirty="0"/>
          </a:p>
          <a:p>
            <a:pPr>
              <a:defRPr/>
            </a:pPr>
            <a:endParaRPr lang="es-ES" altLang="es-ES" sz="2200" dirty="0" smtClean="0"/>
          </a:p>
        </p:txBody>
      </p:sp>
    </p:spTree>
    <p:extLst>
      <p:ext uri="{BB962C8B-B14F-4D97-AF65-F5344CB8AC3E}">
        <p14:creationId xmlns:p14="http://schemas.microsoft.com/office/powerpoint/2010/main" val="4033296988"/>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1 Título"/>
          <p:cNvSpPr>
            <a:spLocks noGrp="1"/>
          </p:cNvSpPr>
          <p:nvPr>
            <p:ph type="title"/>
          </p:nvPr>
        </p:nvSpPr>
        <p:spPr/>
        <p:txBody>
          <a:bodyPr/>
          <a:lstStyle/>
          <a:p>
            <a:r>
              <a:rPr lang="es-ES_tradnl" altLang="es-ES" dirty="0"/>
              <a:t>7</a:t>
            </a:r>
            <a:r>
              <a:rPr lang="es-ES_tradnl" altLang="es-ES" dirty="0" smtClean="0"/>
              <a:t>. </a:t>
            </a:r>
            <a:r>
              <a:rPr lang="en-US" altLang="es-ES" dirty="0" err="1" smtClean="0"/>
              <a:t>Simulador</a:t>
            </a:r>
            <a:r>
              <a:rPr lang="en-US" altLang="es-ES" dirty="0" smtClean="0"/>
              <a:t> de Arduino</a:t>
            </a:r>
            <a:endParaRPr lang="es-ES_tradnl" altLang="es-ES" dirty="0" smtClean="0"/>
          </a:p>
        </p:txBody>
      </p:sp>
      <p:sp>
        <p:nvSpPr>
          <p:cNvPr id="5123" name="2 Marcador de contenido"/>
          <p:cNvSpPr>
            <a:spLocks noGrp="1"/>
          </p:cNvSpPr>
          <p:nvPr>
            <p:ph idx="1"/>
          </p:nvPr>
        </p:nvSpPr>
        <p:spPr>
          <a:xfrm>
            <a:off x="250825" y="1436687"/>
            <a:ext cx="8611821" cy="4848783"/>
          </a:xfrm>
        </p:spPr>
        <p:txBody>
          <a:bodyPr/>
          <a:lstStyle/>
          <a:p>
            <a:pPr>
              <a:defRPr/>
            </a:pPr>
            <a:r>
              <a:rPr lang="es-ES" altLang="es-ES" sz="2200" dirty="0" smtClean="0"/>
              <a:t>Simulador gratuito on-line: </a:t>
            </a:r>
            <a:r>
              <a:rPr lang="es-ES" altLang="es-ES" sz="2200" dirty="0" smtClean="0">
                <a:hlinkClick r:id="rId3"/>
              </a:rPr>
              <a:t>https://www.tinkercad.com</a:t>
            </a:r>
            <a:endParaRPr lang="es-ES" altLang="es-ES" sz="2200" dirty="0" smtClean="0"/>
          </a:p>
          <a:p>
            <a:pPr>
              <a:defRPr/>
            </a:pPr>
            <a:r>
              <a:rPr lang="es-ES" altLang="es-ES" sz="2200" dirty="0" smtClean="0"/>
              <a:t>Por supuesto, hay otras opciones</a:t>
            </a:r>
          </a:p>
          <a:p>
            <a:pPr marL="0" indent="0">
              <a:buNone/>
              <a:defRPr/>
            </a:pPr>
            <a:endParaRPr lang="es-ES" altLang="es-ES" sz="2200" dirty="0"/>
          </a:p>
          <a:p>
            <a:pPr>
              <a:defRPr/>
            </a:pPr>
            <a:endParaRPr lang="es-ES" altLang="es-ES" sz="2200" dirty="0" smtClean="0"/>
          </a:p>
        </p:txBody>
      </p:sp>
      <p:sp>
        <p:nvSpPr>
          <p:cNvPr id="4" name="Text Box 4"/>
          <p:cNvSpPr txBox="1">
            <a:spLocks noChangeArrowheads="1"/>
          </p:cNvSpPr>
          <p:nvPr/>
        </p:nvSpPr>
        <p:spPr bwMode="auto">
          <a:xfrm>
            <a:off x="250825" y="908050"/>
            <a:ext cx="83534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rgbClr val="002AB0"/>
                </a:solidFill>
                <a:latin typeface="Tahoma" panose="020B0604030504040204" pitchFamily="34" charset="0"/>
              </a:defRPr>
            </a:lvl1pPr>
            <a:lvl2pPr marL="742950" indent="-285750">
              <a:defRPr sz="2000">
                <a:solidFill>
                  <a:srgbClr val="002AB0"/>
                </a:solidFill>
                <a:latin typeface="Tahoma" panose="020B0604030504040204" pitchFamily="34" charset="0"/>
              </a:defRPr>
            </a:lvl2pPr>
            <a:lvl3pPr marL="1143000" indent="-228600">
              <a:defRPr sz="2000">
                <a:solidFill>
                  <a:srgbClr val="002AB0"/>
                </a:solidFill>
                <a:latin typeface="Tahoma" panose="020B0604030504040204" pitchFamily="34" charset="0"/>
              </a:defRPr>
            </a:lvl3pPr>
            <a:lvl4pPr marL="1600200" indent="-228600">
              <a:defRPr sz="2000">
                <a:solidFill>
                  <a:srgbClr val="002AB0"/>
                </a:solidFill>
                <a:latin typeface="Tahoma" panose="020B0604030504040204" pitchFamily="34" charset="0"/>
              </a:defRPr>
            </a:lvl4pPr>
            <a:lvl5pPr marL="2057400" indent="-228600">
              <a:defRPr sz="2000">
                <a:solidFill>
                  <a:srgbClr val="002AB0"/>
                </a:solidFill>
                <a:latin typeface="Tahoma" panose="020B0604030504040204" pitchFamily="34" charset="0"/>
              </a:defRPr>
            </a:lvl5pPr>
            <a:lvl6pPr marL="2514600" indent="-228600" eaLnBrk="0" fontAlgn="base" hangingPunct="0">
              <a:spcBef>
                <a:spcPct val="0"/>
              </a:spcBef>
              <a:spcAft>
                <a:spcPct val="0"/>
              </a:spcAft>
              <a:defRPr sz="2000">
                <a:solidFill>
                  <a:srgbClr val="002AB0"/>
                </a:solidFill>
                <a:latin typeface="Tahoma" panose="020B0604030504040204" pitchFamily="34" charset="0"/>
              </a:defRPr>
            </a:lvl6pPr>
            <a:lvl7pPr marL="2971800" indent="-228600" eaLnBrk="0" fontAlgn="base" hangingPunct="0">
              <a:spcBef>
                <a:spcPct val="0"/>
              </a:spcBef>
              <a:spcAft>
                <a:spcPct val="0"/>
              </a:spcAft>
              <a:defRPr sz="2000">
                <a:solidFill>
                  <a:srgbClr val="002AB0"/>
                </a:solidFill>
                <a:latin typeface="Tahoma" panose="020B0604030504040204" pitchFamily="34" charset="0"/>
              </a:defRPr>
            </a:lvl7pPr>
            <a:lvl8pPr marL="3429000" indent="-228600" eaLnBrk="0" fontAlgn="base" hangingPunct="0">
              <a:spcBef>
                <a:spcPct val="0"/>
              </a:spcBef>
              <a:spcAft>
                <a:spcPct val="0"/>
              </a:spcAft>
              <a:defRPr sz="2000">
                <a:solidFill>
                  <a:srgbClr val="002AB0"/>
                </a:solidFill>
                <a:latin typeface="Tahoma" panose="020B0604030504040204" pitchFamily="34" charset="0"/>
              </a:defRPr>
            </a:lvl8pPr>
            <a:lvl9pPr marL="3886200" indent="-228600" eaLnBrk="0" fontAlgn="base" hangingPunct="0">
              <a:spcBef>
                <a:spcPct val="0"/>
              </a:spcBef>
              <a:spcAft>
                <a:spcPct val="0"/>
              </a:spcAft>
              <a:defRPr sz="2000">
                <a:solidFill>
                  <a:srgbClr val="002AB0"/>
                </a:solidFill>
                <a:latin typeface="Tahoma" panose="020B0604030504040204" pitchFamily="34" charset="0"/>
              </a:defRPr>
            </a:lvl9pPr>
          </a:lstStyle>
          <a:p>
            <a:pPr eaLnBrk="1" hangingPunct="1">
              <a:spcBef>
                <a:spcPct val="50000"/>
              </a:spcBef>
            </a:pPr>
            <a:r>
              <a:rPr lang="es-ES" altLang="es-ES" sz="2400" b="1" dirty="0" smtClean="0">
                <a:solidFill>
                  <a:schemeClr val="accent2"/>
                </a:solidFill>
                <a:latin typeface="Arial" panose="020B0604020202020204" pitchFamily="34" charset="0"/>
              </a:rPr>
              <a:t>Una propuesta…</a:t>
            </a:r>
            <a:endParaRPr lang="en-US" altLang="es-ES" sz="2400" b="1" dirty="0">
              <a:solidFill>
                <a:schemeClr val="accent2"/>
              </a:solidFill>
              <a:latin typeface="Arial" panose="020B0604020202020204" pitchFamily="34" charset="0"/>
            </a:endParaRPr>
          </a:p>
        </p:txBody>
      </p:sp>
      <p:pic>
        <p:nvPicPr>
          <p:cNvPr id="2" name="Imagen 1"/>
          <p:cNvPicPr>
            <a:picLocks noChangeAspect="1"/>
          </p:cNvPicPr>
          <p:nvPr/>
        </p:nvPicPr>
        <p:blipFill>
          <a:blip r:embed="rId4"/>
          <a:stretch>
            <a:fillRect/>
          </a:stretch>
        </p:blipFill>
        <p:spPr>
          <a:xfrm>
            <a:off x="359724" y="2527092"/>
            <a:ext cx="8135625" cy="3991843"/>
          </a:xfrm>
          <a:prstGeom prst="rect">
            <a:avLst/>
          </a:prstGeom>
        </p:spPr>
      </p:pic>
    </p:spTree>
    <p:extLst>
      <p:ext uri="{BB962C8B-B14F-4D97-AF65-F5344CB8AC3E}">
        <p14:creationId xmlns:p14="http://schemas.microsoft.com/office/powerpoint/2010/main" val="3646131400"/>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eaLnBrk="1" hangingPunct="1"/>
            <a:r>
              <a:rPr lang="es-ES" altLang="es-ES" smtClean="0"/>
              <a:t>Índice</a:t>
            </a:r>
          </a:p>
        </p:txBody>
      </p:sp>
      <p:sp>
        <p:nvSpPr>
          <p:cNvPr id="8195" name="Rectangle 3"/>
          <p:cNvSpPr>
            <a:spLocks noGrp="1" noChangeArrowheads="1"/>
          </p:cNvSpPr>
          <p:nvPr>
            <p:ph idx="1"/>
          </p:nvPr>
        </p:nvSpPr>
        <p:spPr>
          <a:xfrm>
            <a:off x="384175" y="1827213"/>
            <a:ext cx="8374063" cy="2771775"/>
          </a:xfrm>
        </p:spPr>
        <p:txBody>
          <a:bodyPr/>
          <a:lstStyle/>
          <a:p>
            <a:pPr marL="571500" indent="-571500" algn="l" eaLnBrk="1" hangingPunct="1">
              <a:buSzTx/>
              <a:buFont typeface="Wingdings" panose="05000000000000000000" pitchFamily="2" charset="2"/>
              <a:buAutoNum type="arabicPeriod"/>
            </a:pPr>
            <a:r>
              <a:rPr lang="en-US" altLang="es-ES" sz="2200" dirty="0" err="1" smtClean="0"/>
              <a:t>Qué</a:t>
            </a:r>
            <a:r>
              <a:rPr lang="en-US" altLang="es-ES" sz="2200" dirty="0" smtClean="0"/>
              <a:t> </a:t>
            </a:r>
            <a:r>
              <a:rPr lang="en-US" altLang="es-ES" sz="2200" dirty="0" err="1" smtClean="0"/>
              <a:t>es</a:t>
            </a:r>
            <a:r>
              <a:rPr lang="en-US" altLang="es-ES" sz="2200" dirty="0" smtClean="0"/>
              <a:t> Arduino. </a:t>
            </a:r>
            <a:r>
              <a:rPr lang="en-US" altLang="es-ES" sz="2200" dirty="0" err="1" smtClean="0"/>
              <a:t>Conceptos</a:t>
            </a:r>
            <a:r>
              <a:rPr lang="en-US" altLang="es-ES" sz="2200" dirty="0" smtClean="0"/>
              <a:t> </a:t>
            </a:r>
            <a:r>
              <a:rPr lang="en-US" altLang="es-ES" sz="2200" dirty="0" err="1" smtClean="0"/>
              <a:t>básicos</a:t>
            </a:r>
            <a:r>
              <a:rPr lang="en-US" altLang="es-ES" sz="2200" dirty="0" smtClean="0"/>
              <a:t> </a:t>
            </a:r>
            <a:r>
              <a:rPr lang="en-US" altLang="es-ES" sz="2200" dirty="0" err="1" smtClean="0"/>
              <a:t>relacionados</a:t>
            </a:r>
            <a:endParaRPr lang="en-US" altLang="es-ES" sz="2200" dirty="0" smtClean="0"/>
          </a:p>
          <a:p>
            <a:pPr marL="571500" indent="-571500" algn="l" eaLnBrk="1" hangingPunct="1">
              <a:buSzTx/>
              <a:buFont typeface="Wingdings" panose="05000000000000000000" pitchFamily="2" charset="2"/>
              <a:buAutoNum type="arabicPeriod"/>
            </a:pPr>
            <a:r>
              <a:rPr lang="en-US" altLang="es-ES" sz="2200" dirty="0" err="1" smtClean="0"/>
              <a:t>Familia</a:t>
            </a:r>
            <a:r>
              <a:rPr lang="en-US" altLang="es-ES" sz="2200" dirty="0" smtClean="0"/>
              <a:t> Arduino. </a:t>
            </a:r>
            <a:r>
              <a:rPr lang="en-US" altLang="es-ES" sz="2200" dirty="0" err="1" smtClean="0"/>
              <a:t>Características</a:t>
            </a:r>
            <a:r>
              <a:rPr lang="en-US" altLang="es-ES" sz="2200" dirty="0" smtClean="0"/>
              <a:t> </a:t>
            </a:r>
            <a:r>
              <a:rPr lang="en-US" altLang="es-ES" sz="2200" dirty="0" err="1" smtClean="0"/>
              <a:t>comunes</a:t>
            </a:r>
            <a:r>
              <a:rPr lang="en-US" altLang="es-ES" sz="2200" dirty="0" smtClean="0"/>
              <a:t>. Shields</a:t>
            </a:r>
          </a:p>
          <a:p>
            <a:pPr marL="571500" indent="-571500" algn="l" eaLnBrk="1" hangingPunct="1">
              <a:buSzTx/>
              <a:buFont typeface="Wingdings" panose="05000000000000000000" pitchFamily="2" charset="2"/>
              <a:buAutoNum type="arabicPeriod"/>
            </a:pPr>
            <a:r>
              <a:rPr lang="en-US" altLang="es-ES" sz="2200" dirty="0" err="1" smtClean="0"/>
              <a:t>Ejemplos</a:t>
            </a:r>
            <a:r>
              <a:rPr lang="en-US" altLang="es-ES" sz="2200" dirty="0" smtClean="0"/>
              <a:t> de </a:t>
            </a:r>
            <a:r>
              <a:rPr lang="en-US" altLang="es-ES" sz="2200" dirty="0" err="1" smtClean="0"/>
              <a:t>aplicaciones</a:t>
            </a:r>
            <a:r>
              <a:rPr lang="en-US" altLang="es-ES" sz="2200" dirty="0" smtClean="0"/>
              <a:t> con Arduino</a:t>
            </a:r>
          </a:p>
          <a:p>
            <a:pPr marL="571500" indent="-571500" algn="l" eaLnBrk="1" hangingPunct="1">
              <a:buSzTx/>
              <a:buFont typeface="Wingdings" panose="05000000000000000000" pitchFamily="2" charset="2"/>
              <a:buAutoNum type="arabicPeriod"/>
            </a:pPr>
            <a:r>
              <a:rPr lang="en-US" altLang="es-ES" sz="2200" dirty="0" err="1" smtClean="0"/>
              <a:t>Recursos</a:t>
            </a:r>
            <a:r>
              <a:rPr lang="en-US" altLang="es-ES" sz="2200" dirty="0" smtClean="0"/>
              <a:t> Hardware</a:t>
            </a:r>
          </a:p>
          <a:p>
            <a:pPr marL="571500" indent="-571500" algn="l" eaLnBrk="1" hangingPunct="1">
              <a:buSzTx/>
              <a:buFont typeface="Wingdings" panose="05000000000000000000" pitchFamily="2" charset="2"/>
              <a:buAutoNum type="arabicPeriod"/>
            </a:pPr>
            <a:r>
              <a:rPr lang="en-US" altLang="es-ES" sz="2200" dirty="0" smtClean="0"/>
              <a:t>El IDE de Arduino. </a:t>
            </a:r>
            <a:r>
              <a:rPr lang="en-US" altLang="es-ES" sz="2200" dirty="0" err="1" smtClean="0"/>
              <a:t>Estructura</a:t>
            </a:r>
            <a:r>
              <a:rPr lang="en-US" altLang="es-ES" sz="2200" dirty="0" smtClean="0"/>
              <a:t> y </a:t>
            </a:r>
            <a:r>
              <a:rPr lang="en-US" altLang="es-ES" sz="2200" dirty="0" err="1" smtClean="0"/>
              <a:t>organización</a:t>
            </a:r>
            <a:r>
              <a:rPr lang="en-US" altLang="es-ES" sz="2200" dirty="0" smtClean="0"/>
              <a:t> de un </a:t>
            </a:r>
            <a:r>
              <a:rPr lang="en-US" altLang="es-ES" sz="2200" dirty="0" err="1" smtClean="0"/>
              <a:t>programa</a:t>
            </a:r>
            <a:r>
              <a:rPr lang="en-US" altLang="es-ES" sz="2200" dirty="0" smtClean="0"/>
              <a:t> </a:t>
            </a:r>
          </a:p>
          <a:p>
            <a:pPr marL="571500" indent="-571500" algn="l" eaLnBrk="1" hangingPunct="1">
              <a:buSzTx/>
              <a:buFont typeface="Wingdings" panose="05000000000000000000" pitchFamily="2" charset="2"/>
              <a:buAutoNum type="arabicPeriod"/>
            </a:pPr>
            <a:r>
              <a:rPr lang="en-US" altLang="es-ES" sz="2200" dirty="0" err="1" smtClean="0"/>
              <a:t>Elementos</a:t>
            </a:r>
            <a:r>
              <a:rPr lang="en-US" altLang="es-ES" sz="2200" dirty="0" smtClean="0"/>
              <a:t> </a:t>
            </a:r>
            <a:r>
              <a:rPr lang="en-US" altLang="es-ES" sz="2200" dirty="0" err="1" smtClean="0"/>
              <a:t>básicos</a:t>
            </a:r>
            <a:r>
              <a:rPr lang="en-US" altLang="es-ES" sz="2200" dirty="0" smtClean="0"/>
              <a:t> de </a:t>
            </a:r>
            <a:r>
              <a:rPr lang="en-US" altLang="es-ES" sz="2200" dirty="0" err="1" smtClean="0"/>
              <a:t>programación</a:t>
            </a:r>
            <a:endParaRPr lang="en-US" altLang="es-ES" sz="2200" dirty="0" smtClean="0"/>
          </a:p>
          <a:p>
            <a:pPr marL="571500" indent="-571500" algn="l" eaLnBrk="1" hangingPunct="1">
              <a:buSzTx/>
              <a:buFont typeface="Wingdings" panose="05000000000000000000" pitchFamily="2" charset="2"/>
              <a:buAutoNum type="arabicPeriod"/>
            </a:pPr>
            <a:r>
              <a:rPr lang="en-US" altLang="es-ES" sz="2200" dirty="0" err="1" smtClean="0"/>
              <a:t>Simulador</a:t>
            </a:r>
            <a:r>
              <a:rPr lang="en-US" altLang="es-ES" sz="2200" dirty="0" smtClean="0"/>
              <a:t> de Arduino</a:t>
            </a:r>
          </a:p>
          <a:p>
            <a:pPr marL="571500" indent="-571500" algn="l" eaLnBrk="1" hangingPunct="1">
              <a:buSzTx/>
              <a:buFont typeface="Wingdings" panose="05000000000000000000" pitchFamily="2" charset="2"/>
              <a:buAutoNum type="arabicPeriod"/>
            </a:pPr>
            <a:r>
              <a:rPr lang="en-US" altLang="es-ES" sz="2200" dirty="0" smtClean="0">
                <a:solidFill>
                  <a:srgbClr val="FF0000"/>
                </a:solidFill>
              </a:rPr>
              <a:t>Un primer </a:t>
            </a:r>
            <a:r>
              <a:rPr lang="en-US" altLang="es-ES" sz="2200" dirty="0" err="1" smtClean="0">
                <a:solidFill>
                  <a:srgbClr val="FF0000"/>
                </a:solidFill>
              </a:rPr>
              <a:t>ejemplo</a:t>
            </a:r>
            <a:r>
              <a:rPr lang="en-US" altLang="es-ES" sz="2200" dirty="0" smtClean="0">
                <a:solidFill>
                  <a:srgbClr val="FF0000"/>
                </a:solidFill>
              </a:rPr>
              <a:t>. </a:t>
            </a:r>
            <a:r>
              <a:rPr lang="en-US" altLang="es-ES" sz="2200" dirty="0" err="1" smtClean="0">
                <a:solidFill>
                  <a:srgbClr val="FF0000"/>
                </a:solidFill>
              </a:rPr>
              <a:t>Cerradura</a:t>
            </a:r>
            <a:r>
              <a:rPr lang="en-US" altLang="es-ES" sz="2200" dirty="0" smtClean="0">
                <a:solidFill>
                  <a:srgbClr val="FF0000"/>
                </a:solidFill>
              </a:rPr>
              <a:t> </a:t>
            </a:r>
            <a:r>
              <a:rPr lang="en-US" altLang="es-ES" sz="2200" dirty="0" err="1" smtClean="0">
                <a:solidFill>
                  <a:srgbClr val="FF0000"/>
                </a:solidFill>
              </a:rPr>
              <a:t>codificada</a:t>
            </a:r>
            <a:endParaRPr lang="en-US" altLang="es-ES" sz="2200" dirty="0" smtClean="0">
              <a:solidFill>
                <a:srgbClr val="FF0000"/>
              </a:solidFill>
            </a:endParaRPr>
          </a:p>
          <a:p>
            <a:pPr marL="571500" indent="-571500" algn="l" eaLnBrk="1" hangingPunct="1">
              <a:buSzTx/>
              <a:buFont typeface="Wingdings" panose="05000000000000000000" pitchFamily="2" charset="2"/>
              <a:buAutoNum type="arabicPeriod"/>
            </a:pPr>
            <a:r>
              <a:rPr lang="en-US" altLang="es-ES" sz="2200" dirty="0" err="1" smtClean="0"/>
              <a:t>Proyectos</a:t>
            </a:r>
            <a:r>
              <a:rPr lang="en-US" altLang="es-ES" sz="2200" dirty="0" smtClean="0"/>
              <a:t> a </a:t>
            </a:r>
            <a:r>
              <a:rPr lang="en-US" altLang="es-ES" sz="2200" dirty="0" err="1" smtClean="0"/>
              <a:t>desarrollar</a:t>
            </a:r>
            <a:endParaRPr lang="en-US" altLang="es-ES" sz="2200" dirty="0" smtClean="0"/>
          </a:p>
          <a:p>
            <a:pPr marL="571500" indent="-571500" algn="l" eaLnBrk="1" hangingPunct="1">
              <a:buSzTx/>
              <a:buFont typeface="Wingdings" panose="05000000000000000000" pitchFamily="2" charset="2"/>
              <a:buNone/>
            </a:pPr>
            <a:endParaRPr lang="en-US" altLang="es-ES" dirty="0" smtClean="0"/>
          </a:p>
        </p:txBody>
      </p:sp>
    </p:spTree>
    <p:extLst>
      <p:ext uri="{BB962C8B-B14F-4D97-AF65-F5344CB8AC3E}">
        <p14:creationId xmlns:p14="http://schemas.microsoft.com/office/powerpoint/2010/main" val="3977439787"/>
      </p:ext>
    </p:extLst>
  </p:cSld>
  <p:clrMapOvr>
    <a:masterClrMapping/>
  </p:clrMapOvr>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1 Título"/>
          <p:cNvSpPr>
            <a:spLocks noGrp="1"/>
          </p:cNvSpPr>
          <p:nvPr>
            <p:ph type="title"/>
          </p:nvPr>
        </p:nvSpPr>
        <p:spPr/>
        <p:txBody>
          <a:bodyPr/>
          <a:lstStyle/>
          <a:p>
            <a:r>
              <a:rPr lang="es-ES_tradnl" altLang="es-ES" dirty="0" smtClean="0"/>
              <a:t>8. </a:t>
            </a:r>
            <a:r>
              <a:rPr lang="en-US" altLang="es-ES" dirty="0" smtClean="0"/>
              <a:t>Un primer </a:t>
            </a:r>
            <a:r>
              <a:rPr lang="en-US" altLang="es-ES" dirty="0" err="1" smtClean="0"/>
              <a:t>ejemplo</a:t>
            </a:r>
            <a:r>
              <a:rPr lang="en-US" altLang="es-ES" dirty="0" smtClean="0"/>
              <a:t>: </a:t>
            </a:r>
            <a:r>
              <a:rPr lang="en-US" altLang="es-ES" dirty="0" err="1" smtClean="0"/>
              <a:t>Caja</a:t>
            </a:r>
            <a:r>
              <a:rPr lang="en-US" altLang="es-ES" dirty="0" smtClean="0"/>
              <a:t> </a:t>
            </a:r>
            <a:r>
              <a:rPr lang="en-US" altLang="es-ES" dirty="0" err="1" smtClean="0"/>
              <a:t>fuerte</a:t>
            </a:r>
            <a:r>
              <a:rPr lang="en-US" altLang="es-ES" dirty="0" smtClean="0"/>
              <a:t> </a:t>
            </a:r>
            <a:r>
              <a:rPr lang="en-US" altLang="es-ES" dirty="0" err="1" smtClean="0"/>
              <a:t>codificada</a:t>
            </a:r>
            <a:endParaRPr lang="es-ES_tradnl" altLang="es-ES" dirty="0" smtClean="0"/>
          </a:p>
        </p:txBody>
      </p:sp>
      <p:sp>
        <p:nvSpPr>
          <p:cNvPr id="5123" name="2 Marcador de contenido"/>
          <p:cNvSpPr>
            <a:spLocks noGrp="1"/>
          </p:cNvSpPr>
          <p:nvPr>
            <p:ph idx="1"/>
          </p:nvPr>
        </p:nvSpPr>
        <p:spPr>
          <a:xfrm>
            <a:off x="250825" y="1436687"/>
            <a:ext cx="8611821" cy="4848783"/>
          </a:xfrm>
        </p:spPr>
        <p:txBody>
          <a:bodyPr/>
          <a:lstStyle/>
          <a:p>
            <a:pPr>
              <a:defRPr/>
            </a:pPr>
            <a:r>
              <a:rPr lang="es-ES" altLang="es-ES" sz="2200" dirty="0" smtClean="0"/>
              <a:t>Se trata de programar un sistema de apertura para una cerradura mediante código. Las especificaciones son las siguientes:</a:t>
            </a:r>
          </a:p>
          <a:p>
            <a:pPr>
              <a:defRPr/>
            </a:pPr>
            <a:endParaRPr lang="es-ES" altLang="es-ES" sz="1800" dirty="0" smtClean="0"/>
          </a:p>
          <a:p>
            <a:pPr lvl="1" algn="just">
              <a:defRPr/>
            </a:pPr>
            <a:r>
              <a:rPr lang="es-ES" altLang="es-ES" sz="1800" dirty="0" smtClean="0"/>
              <a:t>Se dispone de un teclado con 2 teclas, A, y B conectadas a 2 entradas digitales (pines 2 y 3)</a:t>
            </a:r>
            <a:endParaRPr lang="es-ES" altLang="es-ES" sz="1800" b="1" dirty="0" smtClean="0"/>
          </a:p>
          <a:p>
            <a:pPr lvl="1" algn="just">
              <a:defRPr/>
            </a:pPr>
            <a:r>
              <a:rPr lang="es-ES" altLang="es-ES" sz="1800" dirty="0" smtClean="0"/>
              <a:t>Se establecerá un código de 4 pulsaciones. El código será fijo y se definirá en el programa</a:t>
            </a:r>
          </a:p>
          <a:p>
            <a:pPr lvl="1" algn="just">
              <a:defRPr/>
            </a:pPr>
            <a:r>
              <a:rPr lang="es-ES" altLang="es-ES" sz="1800" dirty="0" smtClean="0"/>
              <a:t>Si se acierta el código se activa una salida digital (pin 4), que accionará el sistema de apertura. Se debe mantener activo durante 2 S</a:t>
            </a:r>
          </a:p>
          <a:p>
            <a:pPr lvl="1" algn="just">
              <a:defRPr/>
            </a:pPr>
            <a:r>
              <a:rPr lang="es-ES" altLang="es-ES" sz="1800" dirty="0" smtClean="0"/>
              <a:t>Si erramos el código tres veces se activa otra salida digital (pin 5) y el sistema se bloquea</a:t>
            </a:r>
          </a:p>
          <a:p>
            <a:pPr lvl="1" algn="just">
              <a:defRPr/>
            </a:pPr>
            <a:r>
              <a:rPr lang="es-ES" altLang="es-ES" sz="1800" dirty="0" smtClean="0"/>
              <a:t>Deben introducirse las cuatro pulsaciones del código antes de decidir si éste es correcto o no</a:t>
            </a:r>
          </a:p>
          <a:p>
            <a:pPr marL="344487" lvl="1" indent="0" algn="just">
              <a:buNone/>
              <a:defRPr/>
            </a:pPr>
            <a:endParaRPr lang="es-ES" altLang="es-ES" sz="1800" dirty="0" smtClean="0"/>
          </a:p>
          <a:p>
            <a:pPr>
              <a:defRPr/>
            </a:pPr>
            <a:endParaRPr lang="es-ES" altLang="es-ES" sz="2200" dirty="0"/>
          </a:p>
          <a:p>
            <a:pPr>
              <a:defRPr/>
            </a:pPr>
            <a:endParaRPr lang="es-ES" altLang="es-ES" sz="2200" dirty="0" smtClean="0"/>
          </a:p>
        </p:txBody>
      </p:sp>
      <p:sp>
        <p:nvSpPr>
          <p:cNvPr id="6" name="Text Box 4"/>
          <p:cNvSpPr txBox="1">
            <a:spLocks noChangeArrowheads="1"/>
          </p:cNvSpPr>
          <p:nvPr/>
        </p:nvSpPr>
        <p:spPr bwMode="auto">
          <a:xfrm>
            <a:off x="250825" y="908050"/>
            <a:ext cx="83534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rgbClr val="002AB0"/>
                </a:solidFill>
                <a:latin typeface="Tahoma" panose="020B0604030504040204" pitchFamily="34" charset="0"/>
              </a:defRPr>
            </a:lvl1pPr>
            <a:lvl2pPr marL="742950" indent="-285750">
              <a:defRPr sz="2000">
                <a:solidFill>
                  <a:srgbClr val="002AB0"/>
                </a:solidFill>
                <a:latin typeface="Tahoma" panose="020B0604030504040204" pitchFamily="34" charset="0"/>
              </a:defRPr>
            </a:lvl2pPr>
            <a:lvl3pPr marL="1143000" indent="-228600">
              <a:defRPr sz="2000">
                <a:solidFill>
                  <a:srgbClr val="002AB0"/>
                </a:solidFill>
                <a:latin typeface="Tahoma" panose="020B0604030504040204" pitchFamily="34" charset="0"/>
              </a:defRPr>
            </a:lvl3pPr>
            <a:lvl4pPr marL="1600200" indent="-228600">
              <a:defRPr sz="2000">
                <a:solidFill>
                  <a:srgbClr val="002AB0"/>
                </a:solidFill>
                <a:latin typeface="Tahoma" panose="020B0604030504040204" pitchFamily="34" charset="0"/>
              </a:defRPr>
            </a:lvl4pPr>
            <a:lvl5pPr marL="2057400" indent="-228600">
              <a:defRPr sz="2000">
                <a:solidFill>
                  <a:srgbClr val="002AB0"/>
                </a:solidFill>
                <a:latin typeface="Tahoma" panose="020B0604030504040204" pitchFamily="34" charset="0"/>
              </a:defRPr>
            </a:lvl5pPr>
            <a:lvl6pPr marL="2514600" indent="-228600" eaLnBrk="0" fontAlgn="base" hangingPunct="0">
              <a:spcBef>
                <a:spcPct val="0"/>
              </a:spcBef>
              <a:spcAft>
                <a:spcPct val="0"/>
              </a:spcAft>
              <a:defRPr sz="2000">
                <a:solidFill>
                  <a:srgbClr val="002AB0"/>
                </a:solidFill>
                <a:latin typeface="Tahoma" panose="020B0604030504040204" pitchFamily="34" charset="0"/>
              </a:defRPr>
            </a:lvl6pPr>
            <a:lvl7pPr marL="2971800" indent="-228600" eaLnBrk="0" fontAlgn="base" hangingPunct="0">
              <a:spcBef>
                <a:spcPct val="0"/>
              </a:spcBef>
              <a:spcAft>
                <a:spcPct val="0"/>
              </a:spcAft>
              <a:defRPr sz="2000">
                <a:solidFill>
                  <a:srgbClr val="002AB0"/>
                </a:solidFill>
                <a:latin typeface="Tahoma" panose="020B0604030504040204" pitchFamily="34" charset="0"/>
              </a:defRPr>
            </a:lvl7pPr>
            <a:lvl8pPr marL="3429000" indent="-228600" eaLnBrk="0" fontAlgn="base" hangingPunct="0">
              <a:spcBef>
                <a:spcPct val="0"/>
              </a:spcBef>
              <a:spcAft>
                <a:spcPct val="0"/>
              </a:spcAft>
              <a:defRPr sz="2000">
                <a:solidFill>
                  <a:srgbClr val="002AB0"/>
                </a:solidFill>
                <a:latin typeface="Tahoma" panose="020B0604030504040204" pitchFamily="34" charset="0"/>
              </a:defRPr>
            </a:lvl8pPr>
            <a:lvl9pPr marL="3886200" indent="-228600" eaLnBrk="0" fontAlgn="base" hangingPunct="0">
              <a:spcBef>
                <a:spcPct val="0"/>
              </a:spcBef>
              <a:spcAft>
                <a:spcPct val="0"/>
              </a:spcAft>
              <a:defRPr sz="2000">
                <a:solidFill>
                  <a:srgbClr val="002AB0"/>
                </a:solidFill>
                <a:latin typeface="Tahoma" panose="020B0604030504040204" pitchFamily="34" charset="0"/>
              </a:defRPr>
            </a:lvl9pPr>
          </a:lstStyle>
          <a:p>
            <a:pPr eaLnBrk="1" hangingPunct="1">
              <a:spcBef>
                <a:spcPct val="50000"/>
              </a:spcBef>
            </a:pPr>
            <a:r>
              <a:rPr lang="es-ES" altLang="es-ES" sz="2400" b="1" dirty="0" smtClean="0">
                <a:solidFill>
                  <a:schemeClr val="accent2"/>
                </a:solidFill>
                <a:latin typeface="Arial" panose="020B0604020202020204" pitchFamily="34" charset="0"/>
              </a:rPr>
              <a:t>Especificaciones</a:t>
            </a:r>
            <a:endParaRPr lang="en-US" altLang="es-ES" sz="2400" b="1" dirty="0">
              <a:solidFill>
                <a:schemeClr val="accent2"/>
              </a:solidFill>
              <a:latin typeface="Arial" panose="020B0604020202020204" pitchFamily="34" charset="0"/>
            </a:endParaRPr>
          </a:p>
        </p:txBody>
      </p:sp>
    </p:spTree>
    <p:extLst>
      <p:ext uri="{BB962C8B-B14F-4D97-AF65-F5344CB8AC3E}">
        <p14:creationId xmlns:p14="http://schemas.microsoft.com/office/powerpoint/2010/main" val="2385916963"/>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1 Título"/>
          <p:cNvSpPr>
            <a:spLocks noGrp="1"/>
          </p:cNvSpPr>
          <p:nvPr>
            <p:ph type="title"/>
          </p:nvPr>
        </p:nvSpPr>
        <p:spPr/>
        <p:txBody>
          <a:bodyPr/>
          <a:lstStyle/>
          <a:p>
            <a:r>
              <a:rPr lang="es-ES_tradnl" altLang="es-ES" dirty="0" smtClean="0"/>
              <a:t>8. </a:t>
            </a:r>
            <a:r>
              <a:rPr lang="en-US" altLang="es-ES" dirty="0" smtClean="0"/>
              <a:t>Un primer </a:t>
            </a:r>
            <a:r>
              <a:rPr lang="en-US" altLang="es-ES" dirty="0" err="1" smtClean="0"/>
              <a:t>ejemplo</a:t>
            </a:r>
            <a:r>
              <a:rPr lang="en-US" altLang="es-ES" dirty="0" smtClean="0"/>
              <a:t>: </a:t>
            </a:r>
            <a:r>
              <a:rPr lang="en-US" altLang="es-ES" dirty="0" err="1" smtClean="0"/>
              <a:t>Caja</a:t>
            </a:r>
            <a:r>
              <a:rPr lang="en-US" altLang="es-ES" dirty="0" smtClean="0"/>
              <a:t> </a:t>
            </a:r>
            <a:r>
              <a:rPr lang="en-US" altLang="es-ES" dirty="0" err="1" smtClean="0"/>
              <a:t>fuerte</a:t>
            </a:r>
            <a:r>
              <a:rPr lang="en-US" altLang="es-ES" dirty="0" smtClean="0"/>
              <a:t> </a:t>
            </a:r>
            <a:r>
              <a:rPr lang="en-US" altLang="es-ES" dirty="0" err="1" smtClean="0"/>
              <a:t>codificada</a:t>
            </a:r>
            <a:endParaRPr lang="es-ES_tradnl" altLang="es-ES" dirty="0" smtClean="0"/>
          </a:p>
        </p:txBody>
      </p:sp>
      <p:sp>
        <p:nvSpPr>
          <p:cNvPr id="5123" name="2 Marcador de contenido"/>
          <p:cNvSpPr>
            <a:spLocks noGrp="1"/>
          </p:cNvSpPr>
          <p:nvPr>
            <p:ph idx="1"/>
          </p:nvPr>
        </p:nvSpPr>
        <p:spPr>
          <a:xfrm>
            <a:off x="250825" y="1436687"/>
            <a:ext cx="8611821" cy="4848783"/>
          </a:xfrm>
        </p:spPr>
        <p:txBody>
          <a:bodyPr/>
          <a:lstStyle/>
          <a:p>
            <a:pPr>
              <a:defRPr/>
            </a:pPr>
            <a:r>
              <a:rPr lang="es-ES" altLang="es-ES" sz="2200" dirty="0" smtClean="0"/>
              <a:t>Decisiones previas:</a:t>
            </a:r>
          </a:p>
          <a:p>
            <a:pPr>
              <a:defRPr/>
            </a:pPr>
            <a:endParaRPr lang="es-ES" altLang="es-ES" sz="1800" dirty="0" smtClean="0"/>
          </a:p>
          <a:p>
            <a:pPr lvl="1" algn="just">
              <a:defRPr/>
            </a:pPr>
            <a:r>
              <a:rPr lang="es-ES" altLang="es-ES" sz="1800" dirty="0" smtClean="0"/>
              <a:t>Usaremos interrupciones para detectar las pulsaciones de los botones. Sólo los pines 2 y 3 aceptan esta característica. Los usamos como entradas</a:t>
            </a:r>
          </a:p>
          <a:p>
            <a:pPr lvl="1" algn="just">
              <a:defRPr/>
            </a:pPr>
            <a:r>
              <a:rPr lang="es-ES" altLang="es-ES" sz="1800" dirty="0" smtClean="0"/>
              <a:t>Las entradas se configurarán en modo </a:t>
            </a:r>
            <a:r>
              <a:rPr lang="es-ES" altLang="es-ES" sz="1800" dirty="0" err="1" smtClean="0"/>
              <a:t>Pullup</a:t>
            </a:r>
            <a:endParaRPr lang="es-ES" altLang="es-ES" sz="1800" dirty="0" smtClean="0"/>
          </a:p>
          <a:p>
            <a:pPr lvl="1" algn="just">
              <a:defRPr/>
            </a:pPr>
            <a:r>
              <a:rPr lang="es-ES" altLang="es-ES" sz="1800" dirty="0" smtClean="0"/>
              <a:t>Se establece un tiempo de 200 </a:t>
            </a:r>
            <a:r>
              <a:rPr lang="es-ES" altLang="es-ES" sz="1800" dirty="0" err="1" smtClean="0"/>
              <a:t>mS</a:t>
            </a:r>
            <a:r>
              <a:rPr lang="es-ES" altLang="es-ES" sz="1800" dirty="0" smtClean="0"/>
              <a:t> entre eventos de pulsador para evitar rebotes</a:t>
            </a:r>
          </a:p>
          <a:p>
            <a:pPr lvl="1" algn="just">
              <a:defRPr/>
            </a:pPr>
            <a:r>
              <a:rPr lang="es-ES" altLang="es-ES" sz="1800" i="1" dirty="0" smtClean="0"/>
              <a:t>Para las salidas empleamos los pines 4 y 5</a:t>
            </a:r>
          </a:p>
          <a:p>
            <a:pPr lvl="1" algn="just">
              <a:defRPr/>
            </a:pPr>
            <a:r>
              <a:rPr lang="es-ES" altLang="es-ES" sz="1800" i="1" dirty="0" smtClean="0"/>
              <a:t>Se añade una resistencia limitadora a los led calculada para una corriente aproximada de </a:t>
            </a:r>
            <a:r>
              <a:rPr lang="es-ES" altLang="es-ES" sz="1800" i="1" dirty="0"/>
              <a:t>2</a:t>
            </a:r>
            <a:r>
              <a:rPr lang="es-ES" altLang="es-ES" sz="1800" i="1" dirty="0" smtClean="0"/>
              <a:t>0 </a:t>
            </a:r>
            <a:r>
              <a:rPr lang="es-ES" altLang="es-ES" sz="1800" i="1" dirty="0" err="1" smtClean="0"/>
              <a:t>mA</a:t>
            </a:r>
            <a:endParaRPr lang="es-ES" altLang="es-ES" sz="1800" i="1" dirty="0" smtClean="0"/>
          </a:p>
          <a:p>
            <a:pPr lvl="1" algn="just">
              <a:defRPr/>
            </a:pPr>
            <a:r>
              <a:rPr lang="es-ES" altLang="es-ES" sz="1800" i="1" dirty="0" smtClean="0"/>
              <a:t>Emplearemos el monitor serie para monitorizar el estado del programa</a:t>
            </a:r>
          </a:p>
          <a:p>
            <a:pPr marL="0" indent="0">
              <a:buNone/>
              <a:defRPr/>
            </a:pPr>
            <a:endParaRPr lang="es-ES" altLang="es-ES" sz="2200" dirty="0" smtClean="0"/>
          </a:p>
        </p:txBody>
      </p:sp>
      <p:sp>
        <p:nvSpPr>
          <p:cNvPr id="6" name="Text Box 4"/>
          <p:cNvSpPr txBox="1">
            <a:spLocks noChangeArrowheads="1"/>
          </p:cNvSpPr>
          <p:nvPr/>
        </p:nvSpPr>
        <p:spPr bwMode="auto">
          <a:xfrm>
            <a:off x="250825" y="908050"/>
            <a:ext cx="83534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rgbClr val="002AB0"/>
                </a:solidFill>
                <a:latin typeface="Tahoma" panose="020B0604030504040204" pitchFamily="34" charset="0"/>
              </a:defRPr>
            </a:lvl1pPr>
            <a:lvl2pPr marL="742950" indent="-285750">
              <a:defRPr sz="2000">
                <a:solidFill>
                  <a:srgbClr val="002AB0"/>
                </a:solidFill>
                <a:latin typeface="Tahoma" panose="020B0604030504040204" pitchFamily="34" charset="0"/>
              </a:defRPr>
            </a:lvl2pPr>
            <a:lvl3pPr marL="1143000" indent="-228600">
              <a:defRPr sz="2000">
                <a:solidFill>
                  <a:srgbClr val="002AB0"/>
                </a:solidFill>
                <a:latin typeface="Tahoma" panose="020B0604030504040204" pitchFamily="34" charset="0"/>
              </a:defRPr>
            </a:lvl3pPr>
            <a:lvl4pPr marL="1600200" indent="-228600">
              <a:defRPr sz="2000">
                <a:solidFill>
                  <a:srgbClr val="002AB0"/>
                </a:solidFill>
                <a:latin typeface="Tahoma" panose="020B0604030504040204" pitchFamily="34" charset="0"/>
              </a:defRPr>
            </a:lvl4pPr>
            <a:lvl5pPr marL="2057400" indent="-228600">
              <a:defRPr sz="2000">
                <a:solidFill>
                  <a:srgbClr val="002AB0"/>
                </a:solidFill>
                <a:latin typeface="Tahoma" panose="020B0604030504040204" pitchFamily="34" charset="0"/>
              </a:defRPr>
            </a:lvl5pPr>
            <a:lvl6pPr marL="2514600" indent="-228600" eaLnBrk="0" fontAlgn="base" hangingPunct="0">
              <a:spcBef>
                <a:spcPct val="0"/>
              </a:spcBef>
              <a:spcAft>
                <a:spcPct val="0"/>
              </a:spcAft>
              <a:defRPr sz="2000">
                <a:solidFill>
                  <a:srgbClr val="002AB0"/>
                </a:solidFill>
                <a:latin typeface="Tahoma" panose="020B0604030504040204" pitchFamily="34" charset="0"/>
              </a:defRPr>
            </a:lvl6pPr>
            <a:lvl7pPr marL="2971800" indent="-228600" eaLnBrk="0" fontAlgn="base" hangingPunct="0">
              <a:spcBef>
                <a:spcPct val="0"/>
              </a:spcBef>
              <a:spcAft>
                <a:spcPct val="0"/>
              </a:spcAft>
              <a:defRPr sz="2000">
                <a:solidFill>
                  <a:srgbClr val="002AB0"/>
                </a:solidFill>
                <a:latin typeface="Tahoma" panose="020B0604030504040204" pitchFamily="34" charset="0"/>
              </a:defRPr>
            </a:lvl7pPr>
            <a:lvl8pPr marL="3429000" indent="-228600" eaLnBrk="0" fontAlgn="base" hangingPunct="0">
              <a:spcBef>
                <a:spcPct val="0"/>
              </a:spcBef>
              <a:spcAft>
                <a:spcPct val="0"/>
              </a:spcAft>
              <a:defRPr sz="2000">
                <a:solidFill>
                  <a:srgbClr val="002AB0"/>
                </a:solidFill>
                <a:latin typeface="Tahoma" panose="020B0604030504040204" pitchFamily="34" charset="0"/>
              </a:defRPr>
            </a:lvl8pPr>
            <a:lvl9pPr marL="3886200" indent="-228600" eaLnBrk="0" fontAlgn="base" hangingPunct="0">
              <a:spcBef>
                <a:spcPct val="0"/>
              </a:spcBef>
              <a:spcAft>
                <a:spcPct val="0"/>
              </a:spcAft>
              <a:defRPr sz="2000">
                <a:solidFill>
                  <a:srgbClr val="002AB0"/>
                </a:solidFill>
                <a:latin typeface="Tahoma" panose="020B0604030504040204" pitchFamily="34" charset="0"/>
              </a:defRPr>
            </a:lvl9pPr>
          </a:lstStyle>
          <a:p>
            <a:pPr eaLnBrk="1" hangingPunct="1">
              <a:spcBef>
                <a:spcPct val="50000"/>
              </a:spcBef>
            </a:pPr>
            <a:r>
              <a:rPr lang="es-ES" altLang="es-ES" sz="2400" b="1" dirty="0" smtClean="0">
                <a:solidFill>
                  <a:schemeClr val="accent2"/>
                </a:solidFill>
                <a:latin typeface="Arial" panose="020B0604020202020204" pitchFamily="34" charset="0"/>
              </a:rPr>
              <a:t>Organizando las cosas</a:t>
            </a:r>
            <a:endParaRPr lang="en-US" altLang="es-ES" sz="2400" b="1" dirty="0">
              <a:solidFill>
                <a:schemeClr val="accent2"/>
              </a:solidFill>
              <a:latin typeface="Arial" panose="020B0604020202020204" pitchFamily="34" charset="0"/>
            </a:endParaRPr>
          </a:p>
        </p:txBody>
      </p:sp>
    </p:spTree>
    <p:extLst>
      <p:ext uri="{BB962C8B-B14F-4D97-AF65-F5344CB8AC3E}">
        <p14:creationId xmlns:p14="http://schemas.microsoft.com/office/powerpoint/2010/main" val="2492921234"/>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1 Título"/>
          <p:cNvSpPr>
            <a:spLocks noGrp="1"/>
          </p:cNvSpPr>
          <p:nvPr>
            <p:ph type="title"/>
          </p:nvPr>
        </p:nvSpPr>
        <p:spPr/>
        <p:txBody>
          <a:bodyPr/>
          <a:lstStyle/>
          <a:p>
            <a:r>
              <a:rPr lang="es-ES_tradnl" altLang="es-ES" dirty="0" smtClean="0"/>
              <a:t>8. </a:t>
            </a:r>
            <a:r>
              <a:rPr lang="en-US" altLang="es-ES" dirty="0" smtClean="0"/>
              <a:t>Un primer </a:t>
            </a:r>
            <a:r>
              <a:rPr lang="en-US" altLang="es-ES" dirty="0" err="1" smtClean="0"/>
              <a:t>ejemplo</a:t>
            </a:r>
            <a:r>
              <a:rPr lang="en-US" altLang="es-ES" dirty="0" smtClean="0"/>
              <a:t>: </a:t>
            </a:r>
            <a:r>
              <a:rPr lang="en-US" altLang="es-ES" dirty="0" err="1" smtClean="0"/>
              <a:t>Caja</a:t>
            </a:r>
            <a:r>
              <a:rPr lang="en-US" altLang="es-ES" dirty="0" smtClean="0"/>
              <a:t> </a:t>
            </a:r>
            <a:r>
              <a:rPr lang="en-US" altLang="es-ES" dirty="0" err="1" smtClean="0"/>
              <a:t>fuerte</a:t>
            </a:r>
            <a:r>
              <a:rPr lang="en-US" altLang="es-ES" dirty="0" smtClean="0"/>
              <a:t> </a:t>
            </a:r>
            <a:r>
              <a:rPr lang="en-US" altLang="es-ES" dirty="0" err="1" smtClean="0"/>
              <a:t>codificada</a:t>
            </a:r>
            <a:endParaRPr lang="es-ES_tradnl" altLang="es-ES" dirty="0" smtClean="0"/>
          </a:p>
        </p:txBody>
      </p:sp>
      <p:sp>
        <p:nvSpPr>
          <p:cNvPr id="6" name="Text Box 4"/>
          <p:cNvSpPr txBox="1">
            <a:spLocks noChangeArrowheads="1"/>
          </p:cNvSpPr>
          <p:nvPr/>
        </p:nvSpPr>
        <p:spPr bwMode="auto">
          <a:xfrm>
            <a:off x="250825" y="908050"/>
            <a:ext cx="83534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rgbClr val="002AB0"/>
                </a:solidFill>
                <a:latin typeface="Tahoma" panose="020B0604030504040204" pitchFamily="34" charset="0"/>
              </a:defRPr>
            </a:lvl1pPr>
            <a:lvl2pPr marL="742950" indent="-285750">
              <a:defRPr sz="2000">
                <a:solidFill>
                  <a:srgbClr val="002AB0"/>
                </a:solidFill>
                <a:latin typeface="Tahoma" panose="020B0604030504040204" pitchFamily="34" charset="0"/>
              </a:defRPr>
            </a:lvl2pPr>
            <a:lvl3pPr marL="1143000" indent="-228600">
              <a:defRPr sz="2000">
                <a:solidFill>
                  <a:srgbClr val="002AB0"/>
                </a:solidFill>
                <a:latin typeface="Tahoma" panose="020B0604030504040204" pitchFamily="34" charset="0"/>
              </a:defRPr>
            </a:lvl3pPr>
            <a:lvl4pPr marL="1600200" indent="-228600">
              <a:defRPr sz="2000">
                <a:solidFill>
                  <a:srgbClr val="002AB0"/>
                </a:solidFill>
                <a:latin typeface="Tahoma" panose="020B0604030504040204" pitchFamily="34" charset="0"/>
              </a:defRPr>
            </a:lvl4pPr>
            <a:lvl5pPr marL="2057400" indent="-228600">
              <a:defRPr sz="2000">
                <a:solidFill>
                  <a:srgbClr val="002AB0"/>
                </a:solidFill>
                <a:latin typeface="Tahoma" panose="020B0604030504040204" pitchFamily="34" charset="0"/>
              </a:defRPr>
            </a:lvl5pPr>
            <a:lvl6pPr marL="2514600" indent="-228600" eaLnBrk="0" fontAlgn="base" hangingPunct="0">
              <a:spcBef>
                <a:spcPct val="0"/>
              </a:spcBef>
              <a:spcAft>
                <a:spcPct val="0"/>
              </a:spcAft>
              <a:defRPr sz="2000">
                <a:solidFill>
                  <a:srgbClr val="002AB0"/>
                </a:solidFill>
                <a:latin typeface="Tahoma" panose="020B0604030504040204" pitchFamily="34" charset="0"/>
              </a:defRPr>
            </a:lvl6pPr>
            <a:lvl7pPr marL="2971800" indent="-228600" eaLnBrk="0" fontAlgn="base" hangingPunct="0">
              <a:spcBef>
                <a:spcPct val="0"/>
              </a:spcBef>
              <a:spcAft>
                <a:spcPct val="0"/>
              </a:spcAft>
              <a:defRPr sz="2000">
                <a:solidFill>
                  <a:srgbClr val="002AB0"/>
                </a:solidFill>
                <a:latin typeface="Tahoma" panose="020B0604030504040204" pitchFamily="34" charset="0"/>
              </a:defRPr>
            </a:lvl7pPr>
            <a:lvl8pPr marL="3429000" indent="-228600" eaLnBrk="0" fontAlgn="base" hangingPunct="0">
              <a:spcBef>
                <a:spcPct val="0"/>
              </a:spcBef>
              <a:spcAft>
                <a:spcPct val="0"/>
              </a:spcAft>
              <a:defRPr sz="2000">
                <a:solidFill>
                  <a:srgbClr val="002AB0"/>
                </a:solidFill>
                <a:latin typeface="Tahoma" panose="020B0604030504040204" pitchFamily="34" charset="0"/>
              </a:defRPr>
            </a:lvl8pPr>
            <a:lvl9pPr marL="3886200" indent="-228600" eaLnBrk="0" fontAlgn="base" hangingPunct="0">
              <a:spcBef>
                <a:spcPct val="0"/>
              </a:spcBef>
              <a:spcAft>
                <a:spcPct val="0"/>
              </a:spcAft>
              <a:defRPr sz="2000">
                <a:solidFill>
                  <a:srgbClr val="002AB0"/>
                </a:solidFill>
                <a:latin typeface="Tahoma" panose="020B0604030504040204" pitchFamily="34" charset="0"/>
              </a:defRPr>
            </a:lvl9pPr>
          </a:lstStyle>
          <a:p>
            <a:pPr eaLnBrk="1" hangingPunct="1">
              <a:spcBef>
                <a:spcPct val="50000"/>
              </a:spcBef>
            </a:pPr>
            <a:r>
              <a:rPr lang="es-ES" altLang="es-ES" sz="2400" b="1" dirty="0" smtClean="0">
                <a:solidFill>
                  <a:schemeClr val="accent2"/>
                </a:solidFill>
                <a:latin typeface="Arial" panose="020B0604020202020204" pitchFamily="34" charset="0"/>
              </a:rPr>
              <a:t>El conexionado</a:t>
            </a:r>
            <a:endParaRPr lang="en-US" altLang="es-ES" sz="2400" b="1" dirty="0">
              <a:solidFill>
                <a:schemeClr val="accent2"/>
              </a:solidFill>
              <a:latin typeface="Arial" panose="020B0604020202020204" pitchFamily="34" charset="0"/>
            </a:endParaRPr>
          </a:p>
        </p:txBody>
      </p:sp>
      <p:pic>
        <p:nvPicPr>
          <p:cNvPr id="4" name="Imagen 3"/>
          <p:cNvPicPr>
            <a:picLocks noChangeAspect="1"/>
          </p:cNvPicPr>
          <p:nvPr/>
        </p:nvPicPr>
        <p:blipFill>
          <a:blip r:embed="rId3"/>
          <a:stretch>
            <a:fillRect/>
          </a:stretch>
        </p:blipFill>
        <p:spPr>
          <a:xfrm>
            <a:off x="1441967" y="1557613"/>
            <a:ext cx="6119390" cy="4968671"/>
          </a:xfrm>
          <a:prstGeom prst="rect">
            <a:avLst/>
          </a:prstGeom>
        </p:spPr>
      </p:pic>
    </p:spTree>
    <p:extLst>
      <p:ext uri="{BB962C8B-B14F-4D97-AF65-F5344CB8AC3E}">
        <p14:creationId xmlns:p14="http://schemas.microsoft.com/office/powerpoint/2010/main" val="4182443981"/>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1 Título"/>
          <p:cNvSpPr>
            <a:spLocks noGrp="1"/>
          </p:cNvSpPr>
          <p:nvPr>
            <p:ph type="title"/>
          </p:nvPr>
        </p:nvSpPr>
        <p:spPr/>
        <p:txBody>
          <a:bodyPr/>
          <a:lstStyle/>
          <a:p>
            <a:r>
              <a:rPr lang="es-ES_tradnl" altLang="es-ES" dirty="0" smtClean="0"/>
              <a:t>8. </a:t>
            </a:r>
            <a:r>
              <a:rPr lang="en-US" altLang="es-ES" dirty="0" smtClean="0"/>
              <a:t>Un primer </a:t>
            </a:r>
            <a:r>
              <a:rPr lang="en-US" altLang="es-ES" dirty="0" err="1" smtClean="0"/>
              <a:t>ejemplo</a:t>
            </a:r>
            <a:r>
              <a:rPr lang="en-US" altLang="es-ES" dirty="0" smtClean="0"/>
              <a:t>: </a:t>
            </a:r>
            <a:r>
              <a:rPr lang="en-US" altLang="es-ES" dirty="0" err="1" smtClean="0"/>
              <a:t>Caja</a:t>
            </a:r>
            <a:r>
              <a:rPr lang="en-US" altLang="es-ES" dirty="0" smtClean="0"/>
              <a:t> </a:t>
            </a:r>
            <a:r>
              <a:rPr lang="en-US" altLang="es-ES" dirty="0" err="1" smtClean="0"/>
              <a:t>fuerte</a:t>
            </a:r>
            <a:r>
              <a:rPr lang="en-US" altLang="es-ES" dirty="0" smtClean="0"/>
              <a:t> </a:t>
            </a:r>
            <a:r>
              <a:rPr lang="en-US" altLang="es-ES" dirty="0" err="1" smtClean="0"/>
              <a:t>codificada</a:t>
            </a:r>
            <a:endParaRPr lang="es-ES_tradnl" altLang="es-ES" dirty="0" smtClean="0"/>
          </a:p>
        </p:txBody>
      </p:sp>
      <p:sp>
        <p:nvSpPr>
          <p:cNvPr id="6" name="Text Box 4"/>
          <p:cNvSpPr txBox="1">
            <a:spLocks noChangeArrowheads="1"/>
          </p:cNvSpPr>
          <p:nvPr/>
        </p:nvSpPr>
        <p:spPr bwMode="auto">
          <a:xfrm>
            <a:off x="250825" y="908050"/>
            <a:ext cx="83534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rgbClr val="002AB0"/>
                </a:solidFill>
                <a:latin typeface="Tahoma" panose="020B0604030504040204" pitchFamily="34" charset="0"/>
              </a:defRPr>
            </a:lvl1pPr>
            <a:lvl2pPr marL="742950" indent="-285750">
              <a:defRPr sz="2000">
                <a:solidFill>
                  <a:srgbClr val="002AB0"/>
                </a:solidFill>
                <a:latin typeface="Tahoma" panose="020B0604030504040204" pitchFamily="34" charset="0"/>
              </a:defRPr>
            </a:lvl2pPr>
            <a:lvl3pPr marL="1143000" indent="-228600">
              <a:defRPr sz="2000">
                <a:solidFill>
                  <a:srgbClr val="002AB0"/>
                </a:solidFill>
                <a:latin typeface="Tahoma" panose="020B0604030504040204" pitchFamily="34" charset="0"/>
              </a:defRPr>
            </a:lvl3pPr>
            <a:lvl4pPr marL="1600200" indent="-228600">
              <a:defRPr sz="2000">
                <a:solidFill>
                  <a:srgbClr val="002AB0"/>
                </a:solidFill>
                <a:latin typeface="Tahoma" panose="020B0604030504040204" pitchFamily="34" charset="0"/>
              </a:defRPr>
            </a:lvl4pPr>
            <a:lvl5pPr marL="2057400" indent="-228600">
              <a:defRPr sz="2000">
                <a:solidFill>
                  <a:srgbClr val="002AB0"/>
                </a:solidFill>
                <a:latin typeface="Tahoma" panose="020B0604030504040204" pitchFamily="34" charset="0"/>
              </a:defRPr>
            </a:lvl5pPr>
            <a:lvl6pPr marL="2514600" indent="-228600" eaLnBrk="0" fontAlgn="base" hangingPunct="0">
              <a:spcBef>
                <a:spcPct val="0"/>
              </a:spcBef>
              <a:spcAft>
                <a:spcPct val="0"/>
              </a:spcAft>
              <a:defRPr sz="2000">
                <a:solidFill>
                  <a:srgbClr val="002AB0"/>
                </a:solidFill>
                <a:latin typeface="Tahoma" panose="020B0604030504040204" pitchFamily="34" charset="0"/>
              </a:defRPr>
            </a:lvl6pPr>
            <a:lvl7pPr marL="2971800" indent="-228600" eaLnBrk="0" fontAlgn="base" hangingPunct="0">
              <a:spcBef>
                <a:spcPct val="0"/>
              </a:spcBef>
              <a:spcAft>
                <a:spcPct val="0"/>
              </a:spcAft>
              <a:defRPr sz="2000">
                <a:solidFill>
                  <a:srgbClr val="002AB0"/>
                </a:solidFill>
                <a:latin typeface="Tahoma" panose="020B0604030504040204" pitchFamily="34" charset="0"/>
              </a:defRPr>
            </a:lvl7pPr>
            <a:lvl8pPr marL="3429000" indent="-228600" eaLnBrk="0" fontAlgn="base" hangingPunct="0">
              <a:spcBef>
                <a:spcPct val="0"/>
              </a:spcBef>
              <a:spcAft>
                <a:spcPct val="0"/>
              </a:spcAft>
              <a:defRPr sz="2000">
                <a:solidFill>
                  <a:srgbClr val="002AB0"/>
                </a:solidFill>
                <a:latin typeface="Tahoma" panose="020B0604030504040204" pitchFamily="34" charset="0"/>
              </a:defRPr>
            </a:lvl8pPr>
            <a:lvl9pPr marL="3886200" indent="-228600" eaLnBrk="0" fontAlgn="base" hangingPunct="0">
              <a:spcBef>
                <a:spcPct val="0"/>
              </a:spcBef>
              <a:spcAft>
                <a:spcPct val="0"/>
              </a:spcAft>
              <a:defRPr sz="2000">
                <a:solidFill>
                  <a:srgbClr val="002AB0"/>
                </a:solidFill>
                <a:latin typeface="Tahoma" panose="020B0604030504040204" pitchFamily="34" charset="0"/>
              </a:defRPr>
            </a:lvl9pPr>
          </a:lstStyle>
          <a:p>
            <a:pPr eaLnBrk="1" hangingPunct="1">
              <a:spcBef>
                <a:spcPct val="50000"/>
              </a:spcBef>
            </a:pPr>
            <a:r>
              <a:rPr lang="es-ES" altLang="es-ES" sz="2400" b="1" dirty="0" smtClean="0">
                <a:solidFill>
                  <a:schemeClr val="accent2"/>
                </a:solidFill>
                <a:latin typeface="Arial" panose="020B0604020202020204" pitchFamily="34" charset="0"/>
              </a:rPr>
              <a:t>El código: Variables</a:t>
            </a:r>
            <a:endParaRPr lang="en-US" altLang="es-ES" sz="2400" b="1" dirty="0">
              <a:solidFill>
                <a:schemeClr val="accent2"/>
              </a:solidFill>
              <a:latin typeface="Arial" panose="020B0604020202020204" pitchFamily="34" charset="0"/>
            </a:endParaRPr>
          </a:p>
        </p:txBody>
      </p:sp>
      <p:pic>
        <p:nvPicPr>
          <p:cNvPr id="3" name="Imagen 2"/>
          <p:cNvPicPr>
            <a:picLocks noChangeAspect="1"/>
          </p:cNvPicPr>
          <p:nvPr/>
        </p:nvPicPr>
        <p:blipFill>
          <a:blip r:embed="rId3"/>
          <a:stretch>
            <a:fillRect/>
          </a:stretch>
        </p:blipFill>
        <p:spPr>
          <a:xfrm>
            <a:off x="677842" y="2202073"/>
            <a:ext cx="7788315" cy="2453853"/>
          </a:xfrm>
          <a:prstGeom prst="rect">
            <a:avLst/>
          </a:prstGeom>
        </p:spPr>
      </p:pic>
    </p:spTree>
    <p:extLst>
      <p:ext uri="{BB962C8B-B14F-4D97-AF65-F5344CB8AC3E}">
        <p14:creationId xmlns:p14="http://schemas.microsoft.com/office/powerpoint/2010/main" val="2072864234"/>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1 Título"/>
          <p:cNvSpPr>
            <a:spLocks noGrp="1"/>
          </p:cNvSpPr>
          <p:nvPr>
            <p:ph type="title"/>
          </p:nvPr>
        </p:nvSpPr>
        <p:spPr/>
        <p:txBody>
          <a:bodyPr/>
          <a:lstStyle/>
          <a:p>
            <a:r>
              <a:rPr lang="es-ES_tradnl" altLang="es-ES" dirty="0" smtClean="0"/>
              <a:t>8. </a:t>
            </a:r>
            <a:r>
              <a:rPr lang="en-US" altLang="es-ES" dirty="0" smtClean="0"/>
              <a:t>Un primer </a:t>
            </a:r>
            <a:r>
              <a:rPr lang="en-US" altLang="es-ES" dirty="0" err="1" smtClean="0"/>
              <a:t>ejemplo</a:t>
            </a:r>
            <a:r>
              <a:rPr lang="en-US" altLang="es-ES" dirty="0" smtClean="0"/>
              <a:t>: </a:t>
            </a:r>
            <a:r>
              <a:rPr lang="en-US" altLang="es-ES" dirty="0" err="1" smtClean="0"/>
              <a:t>Caja</a:t>
            </a:r>
            <a:r>
              <a:rPr lang="en-US" altLang="es-ES" dirty="0" smtClean="0"/>
              <a:t> </a:t>
            </a:r>
            <a:r>
              <a:rPr lang="en-US" altLang="es-ES" dirty="0" err="1" smtClean="0"/>
              <a:t>fuerte</a:t>
            </a:r>
            <a:r>
              <a:rPr lang="en-US" altLang="es-ES" dirty="0" smtClean="0"/>
              <a:t> </a:t>
            </a:r>
            <a:r>
              <a:rPr lang="en-US" altLang="es-ES" dirty="0" err="1" smtClean="0"/>
              <a:t>codificada</a:t>
            </a:r>
            <a:endParaRPr lang="es-ES_tradnl" altLang="es-ES" dirty="0" smtClean="0"/>
          </a:p>
        </p:txBody>
      </p:sp>
      <p:sp>
        <p:nvSpPr>
          <p:cNvPr id="6" name="Text Box 4"/>
          <p:cNvSpPr txBox="1">
            <a:spLocks noChangeArrowheads="1"/>
          </p:cNvSpPr>
          <p:nvPr/>
        </p:nvSpPr>
        <p:spPr bwMode="auto">
          <a:xfrm>
            <a:off x="250825" y="908050"/>
            <a:ext cx="83534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rgbClr val="002AB0"/>
                </a:solidFill>
                <a:latin typeface="Tahoma" panose="020B0604030504040204" pitchFamily="34" charset="0"/>
              </a:defRPr>
            </a:lvl1pPr>
            <a:lvl2pPr marL="742950" indent="-285750">
              <a:defRPr sz="2000">
                <a:solidFill>
                  <a:srgbClr val="002AB0"/>
                </a:solidFill>
                <a:latin typeface="Tahoma" panose="020B0604030504040204" pitchFamily="34" charset="0"/>
              </a:defRPr>
            </a:lvl2pPr>
            <a:lvl3pPr marL="1143000" indent="-228600">
              <a:defRPr sz="2000">
                <a:solidFill>
                  <a:srgbClr val="002AB0"/>
                </a:solidFill>
                <a:latin typeface="Tahoma" panose="020B0604030504040204" pitchFamily="34" charset="0"/>
              </a:defRPr>
            </a:lvl3pPr>
            <a:lvl4pPr marL="1600200" indent="-228600">
              <a:defRPr sz="2000">
                <a:solidFill>
                  <a:srgbClr val="002AB0"/>
                </a:solidFill>
                <a:latin typeface="Tahoma" panose="020B0604030504040204" pitchFamily="34" charset="0"/>
              </a:defRPr>
            </a:lvl4pPr>
            <a:lvl5pPr marL="2057400" indent="-228600">
              <a:defRPr sz="2000">
                <a:solidFill>
                  <a:srgbClr val="002AB0"/>
                </a:solidFill>
                <a:latin typeface="Tahoma" panose="020B0604030504040204" pitchFamily="34" charset="0"/>
              </a:defRPr>
            </a:lvl5pPr>
            <a:lvl6pPr marL="2514600" indent="-228600" eaLnBrk="0" fontAlgn="base" hangingPunct="0">
              <a:spcBef>
                <a:spcPct val="0"/>
              </a:spcBef>
              <a:spcAft>
                <a:spcPct val="0"/>
              </a:spcAft>
              <a:defRPr sz="2000">
                <a:solidFill>
                  <a:srgbClr val="002AB0"/>
                </a:solidFill>
                <a:latin typeface="Tahoma" panose="020B0604030504040204" pitchFamily="34" charset="0"/>
              </a:defRPr>
            </a:lvl6pPr>
            <a:lvl7pPr marL="2971800" indent="-228600" eaLnBrk="0" fontAlgn="base" hangingPunct="0">
              <a:spcBef>
                <a:spcPct val="0"/>
              </a:spcBef>
              <a:spcAft>
                <a:spcPct val="0"/>
              </a:spcAft>
              <a:defRPr sz="2000">
                <a:solidFill>
                  <a:srgbClr val="002AB0"/>
                </a:solidFill>
                <a:latin typeface="Tahoma" panose="020B0604030504040204" pitchFamily="34" charset="0"/>
              </a:defRPr>
            </a:lvl7pPr>
            <a:lvl8pPr marL="3429000" indent="-228600" eaLnBrk="0" fontAlgn="base" hangingPunct="0">
              <a:spcBef>
                <a:spcPct val="0"/>
              </a:spcBef>
              <a:spcAft>
                <a:spcPct val="0"/>
              </a:spcAft>
              <a:defRPr sz="2000">
                <a:solidFill>
                  <a:srgbClr val="002AB0"/>
                </a:solidFill>
                <a:latin typeface="Tahoma" panose="020B0604030504040204" pitchFamily="34" charset="0"/>
              </a:defRPr>
            </a:lvl8pPr>
            <a:lvl9pPr marL="3886200" indent="-228600" eaLnBrk="0" fontAlgn="base" hangingPunct="0">
              <a:spcBef>
                <a:spcPct val="0"/>
              </a:spcBef>
              <a:spcAft>
                <a:spcPct val="0"/>
              </a:spcAft>
              <a:defRPr sz="2000">
                <a:solidFill>
                  <a:srgbClr val="002AB0"/>
                </a:solidFill>
                <a:latin typeface="Tahoma" panose="020B0604030504040204" pitchFamily="34" charset="0"/>
              </a:defRPr>
            </a:lvl9pPr>
          </a:lstStyle>
          <a:p>
            <a:pPr eaLnBrk="1" hangingPunct="1">
              <a:spcBef>
                <a:spcPct val="50000"/>
              </a:spcBef>
            </a:pPr>
            <a:r>
              <a:rPr lang="es-ES" altLang="es-ES" sz="2400" b="1" dirty="0" smtClean="0">
                <a:solidFill>
                  <a:schemeClr val="accent2"/>
                </a:solidFill>
                <a:latin typeface="Arial" panose="020B0604020202020204" pitchFamily="34" charset="0"/>
              </a:rPr>
              <a:t>El código: Bloque de configuración</a:t>
            </a:r>
            <a:endParaRPr lang="en-US" altLang="es-ES" sz="2400" b="1" dirty="0">
              <a:solidFill>
                <a:schemeClr val="accent2"/>
              </a:solidFill>
              <a:latin typeface="Arial" panose="020B0604020202020204" pitchFamily="34" charset="0"/>
            </a:endParaRPr>
          </a:p>
        </p:txBody>
      </p:sp>
      <p:pic>
        <p:nvPicPr>
          <p:cNvPr id="4" name="Imagen 3"/>
          <p:cNvPicPr>
            <a:picLocks noChangeAspect="1"/>
          </p:cNvPicPr>
          <p:nvPr/>
        </p:nvPicPr>
        <p:blipFill>
          <a:blip r:embed="rId3"/>
          <a:stretch>
            <a:fillRect/>
          </a:stretch>
        </p:blipFill>
        <p:spPr>
          <a:xfrm>
            <a:off x="681653" y="2243071"/>
            <a:ext cx="7780694" cy="3215919"/>
          </a:xfrm>
          <a:prstGeom prst="rect">
            <a:avLst/>
          </a:prstGeom>
        </p:spPr>
      </p:pic>
    </p:spTree>
    <p:extLst>
      <p:ext uri="{BB962C8B-B14F-4D97-AF65-F5344CB8AC3E}">
        <p14:creationId xmlns:p14="http://schemas.microsoft.com/office/powerpoint/2010/main" val="410813930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1 Título"/>
          <p:cNvSpPr>
            <a:spLocks noGrp="1"/>
          </p:cNvSpPr>
          <p:nvPr>
            <p:ph type="title"/>
          </p:nvPr>
        </p:nvSpPr>
        <p:spPr/>
        <p:txBody>
          <a:bodyPr/>
          <a:lstStyle/>
          <a:p>
            <a:r>
              <a:rPr lang="es-ES_tradnl" altLang="es-ES" dirty="0" smtClean="0"/>
              <a:t>1. </a:t>
            </a:r>
            <a:r>
              <a:rPr lang="en-US" altLang="es-ES" dirty="0" err="1" smtClean="0"/>
              <a:t>Qué</a:t>
            </a:r>
            <a:r>
              <a:rPr lang="en-US" altLang="es-ES" dirty="0" smtClean="0"/>
              <a:t> </a:t>
            </a:r>
            <a:r>
              <a:rPr lang="en-US" altLang="es-ES" dirty="0" err="1"/>
              <a:t>es</a:t>
            </a:r>
            <a:r>
              <a:rPr lang="en-US" altLang="es-ES" dirty="0"/>
              <a:t> </a:t>
            </a:r>
            <a:r>
              <a:rPr lang="en-US" altLang="es-ES" dirty="0" smtClean="0"/>
              <a:t>Arduino…</a:t>
            </a:r>
            <a:endParaRPr lang="es-ES_tradnl" altLang="es-ES" dirty="0" smtClean="0"/>
          </a:p>
        </p:txBody>
      </p:sp>
      <p:sp>
        <p:nvSpPr>
          <p:cNvPr id="5123" name="2 Marcador de contenido"/>
          <p:cNvSpPr>
            <a:spLocks noGrp="1"/>
          </p:cNvSpPr>
          <p:nvPr>
            <p:ph idx="1"/>
          </p:nvPr>
        </p:nvSpPr>
        <p:spPr>
          <a:xfrm>
            <a:off x="279400" y="1580249"/>
            <a:ext cx="8435975" cy="4375150"/>
          </a:xfrm>
        </p:spPr>
        <p:txBody>
          <a:bodyPr/>
          <a:lstStyle/>
          <a:p>
            <a:pPr>
              <a:defRPr/>
            </a:pPr>
            <a:r>
              <a:rPr lang="es-ES_tradnl" altLang="es-ES" sz="2200" dirty="0" smtClean="0"/>
              <a:t>Estamos rodeados de sistemas computadores que realizan tareas sencillas. Sistemas de control en el automóvil, electrodomésticos inteligentes, control de ascensores o aparatos de aire acondicionado,…</a:t>
            </a:r>
          </a:p>
          <a:p>
            <a:pPr>
              <a:defRPr/>
            </a:pPr>
            <a:r>
              <a:rPr lang="es-ES_tradnl" altLang="es-ES" sz="2200" dirty="0" smtClean="0"/>
              <a:t>Son sistemas computadores sencillos que manejan programas reducidos y poca cantidad de memoria, entradas y salidas</a:t>
            </a:r>
            <a:endParaRPr lang="es-ES_tradnl" altLang="es-ES" sz="1800" dirty="0" smtClean="0"/>
          </a:p>
          <a:p>
            <a:pPr>
              <a:defRPr/>
            </a:pPr>
            <a:r>
              <a:rPr lang="es-ES_tradnl" altLang="es-ES" sz="2200" dirty="0" smtClean="0"/>
              <a:t>Los fabricantes de circuitos integrados decidieron fabricar chips que contenían </a:t>
            </a:r>
            <a:r>
              <a:rPr lang="el-GR" altLang="es-ES" sz="2200" dirty="0" smtClean="0"/>
              <a:t>μ</a:t>
            </a:r>
            <a:r>
              <a:rPr lang="es-ES" altLang="es-ES" sz="2200" dirty="0" smtClean="0"/>
              <a:t>procesadores (no de elevadas prestaciones) memoria y puertos de entrada/salida (en no demasiada cantidad) y sistemas de comunicación</a:t>
            </a:r>
          </a:p>
          <a:p>
            <a:pPr>
              <a:defRPr/>
            </a:pPr>
            <a:r>
              <a:rPr lang="es-ES" altLang="es-ES" sz="2200" dirty="0" smtClean="0"/>
              <a:t>Son computadores completos en un chip</a:t>
            </a:r>
            <a:endParaRPr lang="es-ES_tradnl" altLang="es-ES" sz="2600" dirty="0" smtClean="0"/>
          </a:p>
        </p:txBody>
      </p:sp>
      <p:sp>
        <p:nvSpPr>
          <p:cNvPr id="4" name="2 Marcador de contenido"/>
          <p:cNvSpPr txBox="1">
            <a:spLocks/>
          </p:cNvSpPr>
          <p:nvPr/>
        </p:nvSpPr>
        <p:spPr bwMode="auto">
          <a:xfrm>
            <a:off x="439738" y="5561013"/>
            <a:ext cx="8435975" cy="1296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just" rtl="0" eaLnBrk="0" fontAlgn="base" hangingPunct="0">
              <a:spcBef>
                <a:spcPct val="50000"/>
              </a:spcBef>
              <a:spcAft>
                <a:spcPct val="0"/>
              </a:spcAft>
              <a:buClr>
                <a:schemeClr val="tx2"/>
              </a:buClr>
              <a:buSzPct val="70000"/>
              <a:buFont typeface="Wingdings" panose="05000000000000000000" pitchFamily="2" charset="2"/>
              <a:buChar char="l"/>
              <a:defRPr sz="3000">
                <a:solidFill>
                  <a:srgbClr val="002AB0"/>
                </a:solidFill>
                <a:latin typeface="+mn-lt"/>
                <a:ea typeface="+mn-ea"/>
                <a:cs typeface="+mn-cs"/>
              </a:defRPr>
            </a:lvl1pPr>
            <a:lvl2pPr marL="692150" indent="-347663" algn="l" rtl="0" eaLnBrk="0" fontAlgn="base" hangingPunct="0">
              <a:spcBef>
                <a:spcPct val="20000"/>
              </a:spcBef>
              <a:spcAft>
                <a:spcPct val="0"/>
              </a:spcAft>
              <a:buClr>
                <a:schemeClr val="accent2"/>
              </a:buClr>
              <a:buSzPct val="70000"/>
              <a:buFont typeface="Wingdings" panose="05000000000000000000" pitchFamily="2" charset="2"/>
              <a:buChar char="l"/>
              <a:defRPr sz="2600">
                <a:solidFill>
                  <a:srgbClr val="002AB0"/>
                </a:solidFill>
                <a:latin typeface="+mn-lt"/>
              </a:defRPr>
            </a:lvl2pPr>
            <a:lvl3pPr marL="987425" indent="-293688" algn="l" rtl="0" eaLnBrk="0" fontAlgn="base" hangingPunct="0">
              <a:spcBef>
                <a:spcPct val="20000"/>
              </a:spcBef>
              <a:spcAft>
                <a:spcPct val="0"/>
              </a:spcAft>
              <a:buClr>
                <a:schemeClr val="accent1"/>
              </a:buClr>
              <a:buSzPct val="70000"/>
              <a:buFont typeface="Wingdings" panose="05000000000000000000" pitchFamily="2" charset="2"/>
              <a:buChar char="l"/>
              <a:defRPr sz="2300">
                <a:solidFill>
                  <a:srgbClr val="002AB0"/>
                </a:solidFill>
                <a:latin typeface="+mn-lt"/>
              </a:defRPr>
            </a:lvl3pPr>
            <a:lvl4pPr marL="1281113" indent="-292100" algn="l" rtl="0" eaLnBrk="0" fontAlgn="base" hangingPunct="0">
              <a:spcBef>
                <a:spcPct val="20000"/>
              </a:spcBef>
              <a:spcAft>
                <a:spcPct val="0"/>
              </a:spcAft>
              <a:buClr>
                <a:schemeClr val="tx2"/>
              </a:buClr>
              <a:buSzPct val="75000"/>
              <a:buFont typeface="Wingdings" panose="05000000000000000000" pitchFamily="2" charset="2"/>
              <a:buChar char="§"/>
              <a:defRPr sz="2000">
                <a:solidFill>
                  <a:srgbClr val="002AB0"/>
                </a:solidFill>
                <a:latin typeface="+mn-lt"/>
              </a:defRPr>
            </a:lvl4pPr>
            <a:lvl5pPr marL="1598613" indent="-315913" algn="l" rtl="0" eaLnBrk="0" fontAlgn="base" hangingPunct="0">
              <a:spcBef>
                <a:spcPct val="20000"/>
              </a:spcBef>
              <a:spcAft>
                <a:spcPct val="0"/>
              </a:spcAft>
              <a:buClr>
                <a:schemeClr val="folHlink"/>
              </a:buClr>
              <a:buSzPct val="80000"/>
              <a:buFont typeface="Wingdings" panose="05000000000000000000" pitchFamily="2" charset="2"/>
              <a:buChar char="§"/>
              <a:defRPr sz="2000">
                <a:solidFill>
                  <a:srgbClr val="002AB0"/>
                </a:solidFill>
                <a:latin typeface="+mn-lt"/>
              </a:defRPr>
            </a:lvl5pPr>
            <a:lvl6pPr marL="2055813" indent="-315913" algn="l" rtl="0" fontAlgn="base">
              <a:spcBef>
                <a:spcPct val="20000"/>
              </a:spcBef>
              <a:spcAft>
                <a:spcPct val="0"/>
              </a:spcAft>
              <a:buClr>
                <a:schemeClr val="folHlink"/>
              </a:buClr>
              <a:buSzPct val="80000"/>
              <a:buFont typeface="Wingdings" pitchFamily="2" charset="2"/>
              <a:buChar char="§"/>
              <a:defRPr sz="2000">
                <a:solidFill>
                  <a:srgbClr val="002AB0"/>
                </a:solidFill>
                <a:latin typeface="+mn-lt"/>
              </a:defRPr>
            </a:lvl6pPr>
            <a:lvl7pPr marL="2513013" indent="-315913" algn="l" rtl="0" fontAlgn="base">
              <a:spcBef>
                <a:spcPct val="20000"/>
              </a:spcBef>
              <a:spcAft>
                <a:spcPct val="0"/>
              </a:spcAft>
              <a:buClr>
                <a:schemeClr val="folHlink"/>
              </a:buClr>
              <a:buSzPct val="80000"/>
              <a:buFont typeface="Wingdings" pitchFamily="2" charset="2"/>
              <a:buChar char="§"/>
              <a:defRPr sz="2000">
                <a:solidFill>
                  <a:srgbClr val="002AB0"/>
                </a:solidFill>
                <a:latin typeface="+mn-lt"/>
              </a:defRPr>
            </a:lvl7pPr>
            <a:lvl8pPr marL="2970213" indent="-315913" algn="l" rtl="0" fontAlgn="base">
              <a:spcBef>
                <a:spcPct val="20000"/>
              </a:spcBef>
              <a:spcAft>
                <a:spcPct val="0"/>
              </a:spcAft>
              <a:buClr>
                <a:schemeClr val="folHlink"/>
              </a:buClr>
              <a:buSzPct val="80000"/>
              <a:buFont typeface="Wingdings" pitchFamily="2" charset="2"/>
              <a:buChar char="§"/>
              <a:defRPr sz="2000">
                <a:solidFill>
                  <a:srgbClr val="002AB0"/>
                </a:solidFill>
                <a:latin typeface="+mn-lt"/>
              </a:defRPr>
            </a:lvl8pPr>
            <a:lvl9pPr marL="3427413" indent="-315913" algn="l" rtl="0" fontAlgn="base">
              <a:spcBef>
                <a:spcPct val="20000"/>
              </a:spcBef>
              <a:spcAft>
                <a:spcPct val="0"/>
              </a:spcAft>
              <a:buClr>
                <a:schemeClr val="folHlink"/>
              </a:buClr>
              <a:buSzPct val="80000"/>
              <a:buFont typeface="Wingdings" pitchFamily="2" charset="2"/>
              <a:buChar char="§"/>
              <a:defRPr sz="2000">
                <a:solidFill>
                  <a:srgbClr val="002AB0"/>
                </a:solidFill>
                <a:latin typeface="+mn-lt"/>
              </a:defRPr>
            </a:lvl9pPr>
          </a:lstStyle>
          <a:p>
            <a:pPr marL="344487" lvl="1" indent="0">
              <a:buFont typeface="Wingdings" panose="05000000000000000000" pitchFamily="2" charset="2"/>
              <a:buNone/>
              <a:defRPr/>
            </a:pPr>
            <a:r>
              <a:rPr lang="es-ES_tradnl" altLang="es-ES" sz="1800" kern="0" dirty="0" smtClean="0"/>
              <a:t>		</a:t>
            </a:r>
            <a:endParaRPr lang="es-ES_tradnl" altLang="es-ES" sz="2200" kern="0" dirty="0" smtClean="0"/>
          </a:p>
        </p:txBody>
      </p:sp>
      <p:sp>
        <p:nvSpPr>
          <p:cNvPr id="6" name="Text Box 4"/>
          <p:cNvSpPr txBox="1">
            <a:spLocks noChangeArrowheads="1"/>
          </p:cNvSpPr>
          <p:nvPr/>
        </p:nvSpPr>
        <p:spPr bwMode="auto">
          <a:xfrm>
            <a:off x="250825" y="908050"/>
            <a:ext cx="83534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rgbClr val="002AB0"/>
                </a:solidFill>
                <a:latin typeface="Tahoma" panose="020B0604030504040204" pitchFamily="34" charset="0"/>
              </a:defRPr>
            </a:lvl1pPr>
            <a:lvl2pPr marL="742950" indent="-285750">
              <a:defRPr sz="2000">
                <a:solidFill>
                  <a:srgbClr val="002AB0"/>
                </a:solidFill>
                <a:latin typeface="Tahoma" panose="020B0604030504040204" pitchFamily="34" charset="0"/>
              </a:defRPr>
            </a:lvl2pPr>
            <a:lvl3pPr marL="1143000" indent="-228600">
              <a:defRPr sz="2000">
                <a:solidFill>
                  <a:srgbClr val="002AB0"/>
                </a:solidFill>
                <a:latin typeface="Tahoma" panose="020B0604030504040204" pitchFamily="34" charset="0"/>
              </a:defRPr>
            </a:lvl3pPr>
            <a:lvl4pPr marL="1600200" indent="-228600">
              <a:defRPr sz="2000">
                <a:solidFill>
                  <a:srgbClr val="002AB0"/>
                </a:solidFill>
                <a:latin typeface="Tahoma" panose="020B0604030504040204" pitchFamily="34" charset="0"/>
              </a:defRPr>
            </a:lvl4pPr>
            <a:lvl5pPr marL="2057400" indent="-228600">
              <a:defRPr sz="2000">
                <a:solidFill>
                  <a:srgbClr val="002AB0"/>
                </a:solidFill>
                <a:latin typeface="Tahoma" panose="020B0604030504040204" pitchFamily="34" charset="0"/>
              </a:defRPr>
            </a:lvl5pPr>
            <a:lvl6pPr marL="2514600" indent="-228600" eaLnBrk="0" fontAlgn="base" hangingPunct="0">
              <a:spcBef>
                <a:spcPct val="0"/>
              </a:spcBef>
              <a:spcAft>
                <a:spcPct val="0"/>
              </a:spcAft>
              <a:defRPr sz="2000">
                <a:solidFill>
                  <a:srgbClr val="002AB0"/>
                </a:solidFill>
                <a:latin typeface="Tahoma" panose="020B0604030504040204" pitchFamily="34" charset="0"/>
              </a:defRPr>
            </a:lvl6pPr>
            <a:lvl7pPr marL="2971800" indent="-228600" eaLnBrk="0" fontAlgn="base" hangingPunct="0">
              <a:spcBef>
                <a:spcPct val="0"/>
              </a:spcBef>
              <a:spcAft>
                <a:spcPct val="0"/>
              </a:spcAft>
              <a:defRPr sz="2000">
                <a:solidFill>
                  <a:srgbClr val="002AB0"/>
                </a:solidFill>
                <a:latin typeface="Tahoma" panose="020B0604030504040204" pitchFamily="34" charset="0"/>
              </a:defRPr>
            </a:lvl7pPr>
            <a:lvl8pPr marL="3429000" indent="-228600" eaLnBrk="0" fontAlgn="base" hangingPunct="0">
              <a:spcBef>
                <a:spcPct val="0"/>
              </a:spcBef>
              <a:spcAft>
                <a:spcPct val="0"/>
              </a:spcAft>
              <a:defRPr sz="2000">
                <a:solidFill>
                  <a:srgbClr val="002AB0"/>
                </a:solidFill>
                <a:latin typeface="Tahoma" panose="020B0604030504040204" pitchFamily="34" charset="0"/>
              </a:defRPr>
            </a:lvl8pPr>
            <a:lvl9pPr marL="3886200" indent="-228600" eaLnBrk="0" fontAlgn="base" hangingPunct="0">
              <a:spcBef>
                <a:spcPct val="0"/>
              </a:spcBef>
              <a:spcAft>
                <a:spcPct val="0"/>
              </a:spcAft>
              <a:defRPr sz="2000">
                <a:solidFill>
                  <a:srgbClr val="002AB0"/>
                </a:solidFill>
                <a:latin typeface="Tahoma" panose="020B0604030504040204" pitchFamily="34" charset="0"/>
              </a:defRPr>
            </a:lvl9pPr>
          </a:lstStyle>
          <a:p>
            <a:pPr eaLnBrk="1" hangingPunct="1">
              <a:spcBef>
                <a:spcPct val="50000"/>
              </a:spcBef>
            </a:pPr>
            <a:r>
              <a:rPr lang="en-US" altLang="es-ES" sz="2400" b="1" dirty="0" smtClean="0">
                <a:solidFill>
                  <a:schemeClr val="accent2"/>
                </a:solidFill>
                <a:latin typeface="Arial" panose="020B0604020202020204" pitchFamily="34" charset="0"/>
              </a:rPr>
              <a:t>El </a:t>
            </a:r>
            <a:r>
              <a:rPr lang="el-GR" altLang="es-ES" sz="2400" b="1" dirty="0" smtClean="0">
                <a:solidFill>
                  <a:schemeClr val="accent2"/>
                </a:solidFill>
                <a:latin typeface="Arial" panose="020B0604020202020204" pitchFamily="34" charset="0"/>
              </a:rPr>
              <a:t>μ</a:t>
            </a:r>
            <a:r>
              <a:rPr lang="en-US" altLang="es-ES" sz="2400" b="1" dirty="0" err="1" smtClean="0">
                <a:solidFill>
                  <a:schemeClr val="accent2"/>
                </a:solidFill>
                <a:latin typeface="Arial" panose="020B0604020202020204" pitchFamily="34" charset="0"/>
              </a:rPr>
              <a:t>controlador</a:t>
            </a:r>
            <a:endParaRPr lang="en-US" altLang="es-ES" sz="2400" b="1" dirty="0">
              <a:solidFill>
                <a:schemeClr val="accent2"/>
              </a:solidFill>
              <a:latin typeface="Arial" panose="020B0604020202020204" pitchFamily="34" charset="0"/>
            </a:endParaRPr>
          </a:p>
        </p:txBody>
      </p:sp>
    </p:spTree>
    <p:extLst>
      <p:ext uri="{BB962C8B-B14F-4D97-AF65-F5344CB8AC3E}">
        <p14:creationId xmlns:p14="http://schemas.microsoft.com/office/powerpoint/2010/main" val="1002657558"/>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1 Título"/>
          <p:cNvSpPr>
            <a:spLocks noGrp="1"/>
          </p:cNvSpPr>
          <p:nvPr>
            <p:ph type="title"/>
          </p:nvPr>
        </p:nvSpPr>
        <p:spPr/>
        <p:txBody>
          <a:bodyPr/>
          <a:lstStyle/>
          <a:p>
            <a:r>
              <a:rPr lang="es-ES_tradnl" altLang="es-ES" dirty="0" smtClean="0"/>
              <a:t>8. </a:t>
            </a:r>
            <a:r>
              <a:rPr lang="en-US" altLang="es-ES" dirty="0" smtClean="0"/>
              <a:t>Un primer </a:t>
            </a:r>
            <a:r>
              <a:rPr lang="en-US" altLang="es-ES" dirty="0" err="1" smtClean="0"/>
              <a:t>ejemplo</a:t>
            </a:r>
            <a:r>
              <a:rPr lang="en-US" altLang="es-ES" dirty="0" smtClean="0"/>
              <a:t>: </a:t>
            </a:r>
            <a:r>
              <a:rPr lang="en-US" altLang="es-ES" dirty="0" err="1" smtClean="0"/>
              <a:t>Caja</a:t>
            </a:r>
            <a:r>
              <a:rPr lang="en-US" altLang="es-ES" dirty="0" smtClean="0"/>
              <a:t> </a:t>
            </a:r>
            <a:r>
              <a:rPr lang="en-US" altLang="es-ES" dirty="0" err="1" smtClean="0"/>
              <a:t>fuerte</a:t>
            </a:r>
            <a:r>
              <a:rPr lang="en-US" altLang="es-ES" dirty="0" smtClean="0"/>
              <a:t> </a:t>
            </a:r>
            <a:r>
              <a:rPr lang="en-US" altLang="es-ES" dirty="0" err="1" smtClean="0"/>
              <a:t>codificada</a:t>
            </a:r>
            <a:endParaRPr lang="es-ES_tradnl" altLang="es-ES" dirty="0" smtClean="0"/>
          </a:p>
        </p:txBody>
      </p:sp>
      <p:sp>
        <p:nvSpPr>
          <p:cNvPr id="6" name="Text Box 4"/>
          <p:cNvSpPr txBox="1">
            <a:spLocks noChangeArrowheads="1"/>
          </p:cNvSpPr>
          <p:nvPr/>
        </p:nvSpPr>
        <p:spPr bwMode="auto">
          <a:xfrm>
            <a:off x="250825" y="908050"/>
            <a:ext cx="83534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rgbClr val="002AB0"/>
                </a:solidFill>
                <a:latin typeface="Tahoma" panose="020B0604030504040204" pitchFamily="34" charset="0"/>
              </a:defRPr>
            </a:lvl1pPr>
            <a:lvl2pPr marL="742950" indent="-285750">
              <a:defRPr sz="2000">
                <a:solidFill>
                  <a:srgbClr val="002AB0"/>
                </a:solidFill>
                <a:latin typeface="Tahoma" panose="020B0604030504040204" pitchFamily="34" charset="0"/>
              </a:defRPr>
            </a:lvl2pPr>
            <a:lvl3pPr marL="1143000" indent="-228600">
              <a:defRPr sz="2000">
                <a:solidFill>
                  <a:srgbClr val="002AB0"/>
                </a:solidFill>
                <a:latin typeface="Tahoma" panose="020B0604030504040204" pitchFamily="34" charset="0"/>
              </a:defRPr>
            </a:lvl3pPr>
            <a:lvl4pPr marL="1600200" indent="-228600">
              <a:defRPr sz="2000">
                <a:solidFill>
                  <a:srgbClr val="002AB0"/>
                </a:solidFill>
                <a:latin typeface="Tahoma" panose="020B0604030504040204" pitchFamily="34" charset="0"/>
              </a:defRPr>
            </a:lvl4pPr>
            <a:lvl5pPr marL="2057400" indent="-228600">
              <a:defRPr sz="2000">
                <a:solidFill>
                  <a:srgbClr val="002AB0"/>
                </a:solidFill>
                <a:latin typeface="Tahoma" panose="020B0604030504040204" pitchFamily="34" charset="0"/>
              </a:defRPr>
            </a:lvl5pPr>
            <a:lvl6pPr marL="2514600" indent="-228600" eaLnBrk="0" fontAlgn="base" hangingPunct="0">
              <a:spcBef>
                <a:spcPct val="0"/>
              </a:spcBef>
              <a:spcAft>
                <a:spcPct val="0"/>
              </a:spcAft>
              <a:defRPr sz="2000">
                <a:solidFill>
                  <a:srgbClr val="002AB0"/>
                </a:solidFill>
                <a:latin typeface="Tahoma" panose="020B0604030504040204" pitchFamily="34" charset="0"/>
              </a:defRPr>
            </a:lvl6pPr>
            <a:lvl7pPr marL="2971800" indent="-228600" eaLnBrk="0" fontAlgn="base" hangingPunct="0">
              <a:spcBef>
                <a:spcPct val="0"/>
              </a:spcBef>
              <a:spcAft>
                <a:spcPct val="0"/>
              </a:spcAft>
              <a:defRPr sz="2000">
                <a:solidFill>
                  <a:srgbClr val="002AB0"/>
                </a:solidFill>
                <a:latin typeface="Tahoma" panose="020B0604030504040204" pitchFamily="34" charset="0"/>
              </a:defRPr>
            </a:lvl7pPr>
            <a:lvl8pPr marL="3429000" indent="-228600" eaLnBrk="0" fontAlgn="base" hangingPunct="0">
              <a:spcBef>
                <a:spcPct val="0"/>
              </a:spcBef>
              <a:spcAft>
                <a:spcPct val="0"/>
              </a:spcAft>
              <a:defRPr sz="2000">
                <a:solidFill>
                  <a:srgbClr val="002AB0"/>
                </a:solidFill>
                <a:latin typeface="Tahoma" panose="020B0604030504040204" pitchFamily="34" charset="0"/>
              </a:defRPr>
            </a:lvl8pPr>
            <a:lvl9pPr marL="3886200" indent="-228600" eaLnBrk="0" fontAlgn="base" hangingPunct="0">
              <a:spcBef>
                <a:spcPct val="0"/>
              </a:spcBef>
              <a:spcAft>
                <a:spcPct val="0"/>
              </a:spcAft>
              <a:defRPr sz="2000">
                <a:solidFill>
                  <a:srgbClr val="002AB0"/>
                </a:solidFill>
                <a:latin typeface="Tahoma" panose="020B0604030504040204" pitchFamily="34" charset="0"/>
              </a:defRPr>
            </a:lvl9pPr>
          </a:lstStyle>
          <a:p>
            <a:pPr eaLnBrk="1" hangingPunct="1">
              <a:spcBef>
                <a:spcPct val="50000"/>
              </a:spcBef>
            </a:pPr>
            <a:r>
              <a:rPr lang="es-ES" altLang="es-ES" sz="2400" b="1" dirty="0" smtClean="0">
                <a:solidFill>
                  <a:schemeClr val="accent2"/>
                </a:solidFill>
                <a:latin typeface="Arial" panose="020B0604020202020204" pitchFamily="34" charset="0"/>
              </a:rPr>
              <a:t>El código: El bucle</a:t>
            </a:r>
            <a:endParaRPr lang="en-US" altLang="es-ES" sz="2400" b="1" dirty="0">
              <a:solidFill>
                <a:schemeClr val="accent2"/>
              </a:solidFill>
              <a:latin typeface="Arial" panose="020B0604020202020204" pitchFamily="34" charset="0"/>
            </a:endParaRPr>
          </a:p>
        </p:txBody>
      </p:sp>
      <p:pic>
        <p:nvPicPr>
          <p:cNvPr id="2" name="Imagen 1"/>
          <p:cNvPicPr>
            <a:picLocks noChangeAspect="1"/>
          </p:cNvPicPr>
          <p:nvPr/>
        </p:nvPicPr>
        <p:blipFill>
          <a:blip r:embed="rId3"/>
          <a:stretch>
            <a:fillRect/>
          </a:stretch>
        </p:blipFill>
        <p:spPr>
          <a:xfrm>
            <a:off x="719756" y="1588771"/>
            <a:ext cx="7704488" cy="4785775"/>
          </a:xfrm>
          <a:prstGeom prst="rect">
            <a:avLst/>
          </a:prstGeom>
        </p:spPr>
      </p:pic>
    </p:spTree>
    <p:extLst>
      <p:ext uri="{BB962C8B-B14F-4D97-AF65-F5344CB8AC3E}">
        <p14:creationId xmlns:p14="http://schemas.microsoft.com/office/powerpoint/2010/main" val="1040316920"/>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1 Título"/>
          <p:cNvSpPr>
            <a:spLocks noGrp="1"/>
          </p:cNvSpPr>
          <p:nvPr>
            <p:ph type="title"/>
          </p:nvPr>
        </p:nvSpPr>
        <p:spPr/>
        <p:txBody>
          <a:bodyPr/>
          <a:lstStyle/>
          <a:p>
            <a:r>
              <a:rPr lang="es-ES_tradnl" altLang="es-ES" dirty="0" smtClean="0"/>
              <a:t>8. </a:t>
            </a:r>
            <a:r>
              <a:rPr lang="en-US" altLang="es-ES" dirty="0" smtClean="0"/>
              <a:t>Un primer </a:t>
            </a:r>
            <a:r>
              <a:rPr lang="en-US" altLang="es-ES" dirty="0" err="1" smtClean="0"/>
              <a:t>ejemplo</a:t>
            </a:r>
            <a:r>
              <a:rPr lang="en-US" altLang="es-ES" dirty="0" smtClean="0"/>
              <a:t>: </a:t>
            </a:r>
            <a:r>
              <a:rPr lang="en-US" altLang="es-ES" dirty="0" err="1" smtClean="0"/>
              <a:t>Caja</a:t>
            </a:r>
            <a:r>
              <a:rPr lang="en-US" altLang="es-ES" dirty="0" smtClean="0"/>
              <a:t> </a:t>
            </a:r>
            <a:r>
              <a:rPr lang="en-US" altLang="es-ES" dirty="0" err="1" smtClean="0"/>
              <a:t>fuerte</a:t>
            </a:r>
            <a:r>
              <a:rPr lang="en-US" altLang="es-ES" dirty="0" smtClean="0"/>
              <a:t> </a:t>
            </a:r>
            <a:r>
              <a:rPr lang="en-US" altLang="es-ES" dirty="0" err="1" smtClean="0"/>
              <a:t>codificada</a:t>
            </a:r>
            <a:endParaRPr lang="es-ES_tradnl" altLang="es-ES" dirty="0" smtClean="0"/>
          </a:p>
        </p:txBody>
      </p:sp>
      <p:sp>
        <p:nvSpPr>
          <p:cNvPr id="6" name="Text Box 4"/>
          <p:cNvSpPr txBox="1">
            <a:spLocks noChangeArrowheads="1"/>
          </p:cNvSpPr>
          <p:nvPr/>
        </p:nvSpPr>
        <p:spPr bwMode="auto">
          <a:xfrm>
            <a:off x="250825" y="908050"/>
            <a:ext cx="83534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rgbClr val="002AB0"/>
                </a:solidFill>
                <a:latin typeface="Tahoma" panose="020B0604030504040204" pitchFamily="34" charset="0"/>
              </a:defRPr>
            </a:lvl1pPr>
            <a:lvl2pPr marL="742950" indent="-285750">
              <a:defRPr sz="2000">
                <a:solidFill>
                  <a:srgbClr val="002AB0"/>
                </a:solidFill>
                <a:latin typeface="Tahoma" panose="020B0604030504040204" pitchFamily="34" charset="0"/>
              </a:defRPr>
            </a:lvl2pPr>
            <a:lvl3pPr marL="1143000" indent="-228600">
              <a:defRPr sz="2000">
                <a:solidFill>
                  <a:srgbClr val="002AB0"/>
                </a:solidFill>
                <a:latin typeface="Tahoma" panose="020B0604030504040204" pitchFamily="34" charset="0"/>
              </a:defRPr>
            </a:lvl3pPr>
            <a:lvl4pPr marL="1600200" indent="-228600">
              <a:defRPr sz="2000">
                <a:solidFill>
                  <a:srgbClr val="002AB0"/>
                </a:solidFill>
                <a:latin typeface="Tahoma" panose="020B0604030504040204" pitchFamily="34" charset="0"/>
              </a:defRPr>
            </a:lvl4pPr>
            <a:lvl5pPr marL="2057400" indent="-228600">
              <a:defRPr sz="2000">
                <a:solidFill>
                  <a:srgbClr val="002AB0"/>
                </a:solidFill>
                <a:latin typeface="Tahoma" panose="020B0604030504040204" pitchFamily="34" charset="0"/>
              </a:defRPr>
            </a:lvl5pPr>
            <a:lvl6pPr marL="2514600" indent="-228600" eaLnBrk="0" fontAlgn="base" hangingPunct="0">
              <a:spcBef>
                <a:spcPct val="0"/>
              </a:spcBef>
              <a:spcAft>
                <a:spcPct val="0"/>
              </a:spcAft>
              <a:defRPr sz="2000">
                <a:solidFill>
                  <a:srgbClr val="002AB0"/>
                </a:solidFill>
                <a:latin typeface="Tahoma" panose="020B0604030504040204" pitchFamily="34" charset="0"/>
              </a:defRPr>
            </a:lvl6pPr>
            <a:lvl7pPr marL="2971800" indent="-228600" eaLnBrk="0" fontAlgn="base" hangingPunct="0">
              <a:spcBef>
                <a:spcPct val="0"/>
              </a:spcBef>
              <a:spcAft>
                <a:spcPct val="0"/>
              </a:spcAft>
              <a:defRPr sz="2000">
                <a:solidFill>
                  <a:srgbClr val="002AB0"/>
                </a:solidFill>
                <a:latin typeface="Tahoma" panose="020B0604030504040204" pitchFamily="34" charset="0"/>
              </a:defRPr>
            </a:lvl7pPr>
            <a:lvl8pPr marL="3429000" indent="-228600" eaLnBrk="0" fontAlgn="base" hangingPunct="0">
              <a:spcBef>
                <a:spcPct val="0"/>
              </a:spcBef>
              <a:spcAft>
                <a:spcPct val="0"/>
              </a:spcAft>
              <a:defRPr sz="2000">
                <a:solidFill>
                  <a:srgbClr val="002AB0"/>
                </a:solidFill>
                <a:latin typeface="Tahoma" panose="020B0604030504040204" pitchFamily="34" charset="0"/>
              </a:defRPr>
            </a:lvl8pPr>
            <a:lvl9pPr marL="3886200" indent="-228600" eaLnBrk="0" fontAlgn="base" hangingPunct="0">
              <a:spcBef>
                <a:spcPct val="0"/>
              </a:spcBef>
              <a:spcAft>
                <a:spcPct val="0"/>
              </a:spcAft>
              <a:defRPr sz="2000">
                <a:solidFill>
                  <a:srgbClr val="002AB0"/>
                </a:solidFill>
                <a:latin typeface="Tahoma" panose="020B0604030504040204" pitchFamily="34" charset="0"/>
              </a:defRPr>
            </a:lvl9pPr>
          </a:lstStyle>
          <a:p>
            <a:pPr eaLnBrk="1" hangingPunct="1">
              <a:spcBef>
                <a:spcPct val="50000"/>
              </a:spcBef>
            </a:pPr>
            <a:r>
              <a:rPr lang="es-ES" altLang="es-ES" sz="2400" b="1" dirty="0" smtClean="0">
                <a:solidFill>
                  <a:schemeClr val="accent2"/>
                </a:solidFill>
                <a:latin typeface="Arial" panose="020B0604020202020204" pitchFamily="34" charset="0"/>
              </a:rPr>
              <a:t>El código: Las funciones</a:t>
            </a:r>
            <a:endParaRPr lang="en-US" altLang="es-ES" sz="2400" b="1" dirty="0">
              <a:solidFill>
                <a:schemeClr val="accent2"/>
              </a:solidFill>
              <a:latin typeface="Arial" panose="020B0604020202020204" pitchFamily="34" charset="0"/>
            </a:endParaRPr>
          </a:p>
        </p:txBody>
      </p:sp>
      <p:pic>
        <p:nvPicPr>
          <p:cNvPr id="3" name="Imagen 2"/>
          <p:cNvPicPr>
            <a:picLocks noChangeAspect="1"/>
          </p:cNvPicPr>
          <p:nvPr/>
        </p:nvPicPr>
        <p:blipFill>
          <a:blip r:embed="rId3"/>
          <a:stretch>
            <a:fillRect/>
          </a:stretch>
        </p:blipFill>
        <p:spPr>
          <a:xfrm>
            <a:off x="773101" y="1867601"/>
            <a:ext cx="7597798" cy="4107536"/>
          </a:xfrm>
          <a:prstGeom prst="rect">
            <a:avLst/>
          </a:prstGeom>
        </p:spPr>
      </p:pic>
    </p:spTree>
    <p:extLst>
      <p:ext uri="{BB962C8B-B14F-4D97-AF65-F5344CB8AC3E}">
        <p14:creationId xmlns:p14="http://schemas.microsoft.com/office/powerpoint/2010/main" val="1220179603"/>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1 Título"/>
          <p:cNvSpPr>
            <a:spLocks noGrp="1"/>
          </p:cNvSpPr>
          <p:nvPr>
            <p:ph type="title"/>
          </p:nvPr>
        </p:nvSpPr>
        <p:spPr/>
        <p:txBody>
          <a:bodyPr/>
          <a:lstStyle/>
          <a:p>
            <a:r>
              <a:rPr lang="es-ES_tradnl" altLang="es-ES" dirty="0" smtClean="0"/>
              <a:t>8. </a:t>
            </a:r>
            <a:r>
              <a:rPr lang="en-US" altLang="es-ES" dirty="0" smtClean="0"/>
              <a:t>Un primer </a:t>
            </a:r>
            <a:r>
              <a:rPr lang="en-US" altLang="es-ES" dirty="0" err="1" smtClean="0"/>
              <a:t>ejemplo</a:t>
            </a:r>
            <a:r>
              <a:rPr lang="en-US" altLang="es-ES" dirty="0" smtClean="0"/>
              <a:t>: </a:t>
            </a:r>
            <a:r>
              <a:rPr lang="en-US" altLang="es-ES" dirty="0" err="1" smtClean="0"/>
              <a:t>Caja</a:t>
            </a:r>
            <a:r>
              <a:rPr lang="en-US" altLang="es-ES" dirty="0" smtClean="0"/>
              <a:t> </a:t>
            </a:r>
            <a:r>
              <a:rPr lang="en-US" altLang="es-ES" dirty="0" err="1" smtClean="0"/>
              <a:t>fuerte</a:t>
            </a:r>
            <a:r>
              <a:rPr lang="en-US" altLang="es-ES" dirty="0" smtClean="0"/>
              <a:t> </a:t>
            </a:r>
            <a:r>
              <a:rPr lang="en-US" altLang="es-ES" dirty="0" err="1" smtClean="0"/>
              <a:t>codificada</a:t>
            </a:r>
            <a:endParaRPr lang="es-ES_tradnl" altLang="es-ES" dirty="0" smtClean="0"/>
          </a:p>
        </p:txBody>
      </p:sp>
      <p:sp>
        <p:nvSpPr>
          <p:cNvPr id="5123" name="2 Marcador de contenido"/>
          <p:cNvSpPr>
            <a:spLocks noGrp="1"/>
          </p:cNvSpPr>
          <p:nvPr>
            <p:ph idx="1"/>
          </p:nvPr>
        </p:nvSpPr>
        <p:spPr>
          <a:xfrm>
            <a:off x="250825" y="1436687"/>
            <a:ext cx="8611821" cy="4848783"/>
          </a:xfrm>
        </p:spPr>
        <p:txBody>
          <a:bodyPr/>
          <a:lstStyle/>
          <a:p>
            <a:pPr>
              <a:defRPr/>
            </a:pPr>
            <a:r>
              <a:rPr lang="es-ES" altLang="es-ES" sz="2200" dirty="0" smtClean="0"/>
              <a:t>Algunas cuestiones interesantes:</a:t>
            </a:r>
          </a:p>
          <a:p>
            <a:pPr lvl="1" algn="just">
              <a:defRPr/>
            </a:pPr>
            <a:r>
              <a:rPr lang="es-ES" altLang="es-ES" sz="1800" dirty="0" smtClean="0"/>
              <a:t>Los rebotes de los pulsadores. Solución software</a:t>
            </a:r>
          </a:p>
          <a:p>
            <a:pPr lvl="1" algn="just">
              <a:defRPr/>
            </a:pPr>
            <a:r>
              <a:rPr lang="es-ES" altLang="es-ES" sz="1800" dirty="0" smtClean="0"/>
              <a:t>Configuración de entradas en modo </a:t>
            </a:r>
            <a:r>
              <a:rPr lang="es-ES" altLang="es-ES" sz="1800" i="1" dirty="0" err="1" smtClean="0"/>
              <a:t>pullup</a:t>
            </a:r>
            <a:r>
              <a:rPr lang="es-ES" altLang="es-ES" sz="1800" dirty="0" smtClean="0"/>
              <a:t>. Revisar conexionado</a:t>
            </a:r>
          </a:p>
          <a:p>
            <a:pPr lvl="1" algn="just">
              <a:defRPr/>
            </a:pPr>
            <a:r>
              <a:rPr lang="es-ES" altLang="es-ES" sz="1800" dirty="0" smtClean="0"/>
              <a:t>Empleo de interrupciones</a:t>
            </a:r>
          </a:p>
          <a:p>
            <a:pPr lvl="1" algn="just">
              <a:defRPr/>
            </a:pPr>
            <a:r>
              <a:rPr lang="es-ES" altLang="es-ES" sz="1800" dirty="0" smtClean="0"/>
              <a:t>Uso de </a:t>
            </a:r>
            <a:r>
              <a:rPr lang="es-ES" altLang="es-ES" sz="1800" i="1" dirty="0" err="1" smtClean="0"/>
              <a:t>detachInterrupt</a:t>
            </a:r>
            <a:r>
              <a:rPr lang="es-ES" altLang="es-ES" sz="1800" i="1" dirty="0" smtClean="0"/>
              <a:t>() </a:t>
            </a:r>
            <a:r>
              <a:rPr lang="es-ES" altLang="es-ES" sz="1800" dirty="0" smtClean="0"/>
              <a:t>en vez de </a:t>
            </a:r>
            <a:r>
              <a:rPr lang="es-ES" altLang="es-ES" sz="1800" i="1" dirty="0" err="1" smtClean="0"/>
              <a:t>noInterrupts</a:t>
            </a:r>
            <a:r>
              <a:rPr lang="es-ES" altLang="es-ES" sz="1800" i="1" dirty="0" smtClean="0"/>
              <a:t>()</a:t>
            </a:r>
            <a:r>
              <a:rPr lang="es-ES" altLang="es-ES" sz="1800" dirty="0" smtClean="0"/>
              <a:t>. Efecto de esta última sobre </a:t>
            </a:r>
            <a:r>
              <a:rPr lang="es-ES" altLang="es-ES" sz="1800" i="1" dirty="0" err="1" smtClean="0"/>
              <a:t>Serial.println</a:t>
            </a:r>
            <a:r>
              <a:rPr lang="es-ES" altLang="es-ES" sz="1800" i="1" dirty="0" smtClean="0"/>
              <a:t>()</a:t>
            </a:r>
          </a:p>
          <a:p>
            <a:pPr lvl="1" algn="just">
              <a:defRPr/>
            </a:pPr>
            <a:endParaRPr lang="es-ES" altLang="es-ES" sz="1800" i="1" dirty="0"/>
          </a:p>
          <a:p>
            <a:pPr>
              <a:defRPr/>
            </a:pPr>
            <a:r>
              <a:rPr lang="es-ES" altLang="es-ES" sz="2200" i="1" dirty="0" smtClean="0"/>
              <a:t>Hay que afinar algunas cosas…:</a:t>
            </a:r>
          </a:p>
          <a:p>
            <a:pPr lvl="1">
              <a:defRPr/>
            </a:pPr>
            <a:r>
              <a:rPr lang="es-ES" altLang="es-ES" sz="1800" i="1" dirty="0" smtClean="0"/>
              <a:t>Durante los dos segundos de la apertura habría que deshabilitar las interrupciones</a:t>
            </a:r>
          </a:p>
          <a:p>
            <a:pPr lvl="1">
              <a:defRPr/>
            </a:pPr>
            <a:r>
              <a:rPr lang="es-ES" altLang="es-ES" sz="1800" i="1" dirty="0" smtClean="0"/>
              <a:t>Podría añadirse una opción para definir el código por teclado</a:t>
            </a:r>
          </a:p>
          <a:p>
            <a:pPr lvl="1">
              <a:defRPr/>
            </a:pPr>
            <a:r>
              <a:rPr lang="es-ES" altLang="es-ES" sz="1800" i="1" dirty="0" smtClean="0"/>
              <a:t>Códigos con diferentes nº de bits</a:t>
            </a:r>
          </a:p>
          <a:p>
            <a:pPr lvl="1">
              <a:defRPr/>
            </a:pPr>
            <a:r>
              <a:rPr lang="es-ES" altLang="es-ES" sz="1800" i="1" dirty="0" smtClean="0"/>
              <a:t>Posibilidad de desbloqueo por código</a:t>
            </a:r>
          </a:p>
          <a:p>
            <a:pPr lvl="1">
              <a:defRPr/>
            </a:pPr>
            <a:r>
              <a:rPr lang="es-ES" altLang="es-ES" sz="1800" i="1" dirty="0" smtClean="0"/>
              <a:t>…</a:t>
            </a:r>
          </a:p>
          <a:p>
            <a:pPr marL="344487" lvl="1" indent="0" algn="just">
              <a:buNone/>
              <a:defRPr/>
            </a:pPr>
            <a:endParaRPr lang="es-ES" altLang="es-ES" sz="1800" dirty="0" smtClean="0"/>
          </a:p>
          <a:p>
            <a:pPr>
              <a:defRPr/>
            </a:pPr>
            <a:endParaRPr lang="es-ES" altLang="es-ES" sz="2200" dirty="0"/>
          </a:p>
          <a:p>
            <a:pPr>
              <a:defRPr/>
            </a:pPr>
            <a:endParaRPr lang="es-ES" altLang="es-ES" sz="2200" dirty="0" smtClean="0"/>
          </a:p>
        </p:txBody>
      </p:sp>
      <p:sp>
        <p:nvSpPr>
          <p:cNvPr id="6" name="Text Box 4"/>
          <p:cNvSpPr txBox="1">
            <a:spLocks noChangeArrowheads="1"/>
          </p:cNvSpPr>
          <p:nvPr/>
        </p:nvSpPr>
        <p:spPr bwMode="auto">
          <a:xfrm>
            <a:off x="250825" y="908050"/>
            <a:ext cx="83534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rgbClr val="002AB0"/>
                </a:solidFill>
                <a:latin typeface="Tahoma" panose="020B0604030504040204" pitchFamily="34" charset="0"/>
              </a:defRPr>
            </a:lvl1pPr>
            <a:lvl2pPr marL="742950" indent="-285750">
              <a:defRPr sz="2000">
                <a:solidFill>
                  <a:srgbClr val="002AB0"/>
                </a:solidFill>
                <a:latin typeface="Tahoma" panose="020B0604030504040204" pitchFamily="34" charset="0"/>
              </a:defRPr>
            </a:lvl2pPr>
            <a:lvl3pPr marL="1143000" indent="-228600">
              <a:defRPr sz="2000">
                <a:solidFill>
                  <a:srgbClr val="002AB0"/>
                </a:solidFill>
                <a:latin typeface="Tahoma" panose="020B0604030504040204" pitchFamily="34" charset="0"/>
              </a:defRPr>
            </a:lvl3pPr>
            <a:lvl4pPr marL="1600200" indent="-228600">
              <a:defRPr sz="2000">
                <a:solidFill>
                  <a:srgbClr val="002AB0"/>
                </a:solidFill>
                <a:latin typeface="Tahoma" panose="020B0604030504040204" pitchFamily="34" charset="0"/>
              </a:defRPr>
            </a:lvl4pPr>
            <a:lvl5pPr marL="2057400" indent="-228600">
              <a:defRPr sz="2000">
                <a:solidFill>
                  <a:srgbClr val="002AB0"/>
                </a:solidFill>
                <a:latin typeface="Tahoma" panose="020B0604030504040204" pitchFamily="34" charset="0"/>
              </a:defRPr>
            </a:lvl5pPr>
            <a:lvl6pPr marL="2514600" indent="-228600" eaLnBrk="0" fontAlgn="base" hangingPunct="0">
              <a:spcBef>
                <a:spcPct val="0"/>
              </a:spcBef>
              <a:spcAft>
                <a:spcPct val="0"/>
              </a:spcAft>
              <a:defRPr sz="2000">
                <a:solidFill>
                  <a:srgbClr val="002AB0"/>
                </a:solidFill>
                <a:latin typeface="Tahoma" panose="020B0604030504040204" pitchFamily="34" charset="0"/>
              </a:defRPr>
            </a:lvl6pPr>
            <a:lvl7pPr marL="2971800" indent="-228600" eaLnBrk="0" fontAlgn="base" hangingPunct="0">
              <a:spcBef>
                <a:spcPct val="0"/>
              </a:spcBef>
              <a:spcAft>
                <a:spcPct val="0"/>
              </a:spcAft>
              <a:defRPr sz="2000">
                <a:solidFill>
                  <a:srgbClr val="002AB0"/>
                </a:solidFill>
                <a:latin typeface="Tahoma" panose="020B0604030504040204" pitchFamily="34" charset="0"/>
              </a:defRPr>
            </a:lvl7pPr>
            <a:lvl8pPr marL="3429000" indent="-228600" eaLnBrk="0" fontAlgn="base" hangingPunct="0">
              <a:spcBef>
                <a:spcPct val="0"/>
              </a:spcBef>
              <a:spcAft>
                <a:spcPct val="0"/>
              </a:spcAft>
              <a:defRPr sz="2000">
                <a:solidFill>
                  <a:srgbClr val="002AB0"/>
                </a:solidFill>
                <a:latin typeface="Tahoma" panose="020B0604030504040204" pitchFamily="34" charset="0"/>
              </a:defRPr>
            </a:lvl8pPr>
            <a:lvl9pPr marL="3886200" indent="-228600" eaLnBrk="0" fontAlgn="base" hangingPunct="0">
              <a:spcBef>
                <a:spcPct val="0"/>
              </a:spcBef>
              <a:spcAft>
                <a:spcPct val="0"/>
              </a:spcAft>
              <a:defRPr sz="2000">
                <a:solidFill>
                  <a:srgbClr val="002AB0"/>
                </a:solidFill>
                <a:latin typeface="Tahoma" panose="020B0604030504040204" pitchFamily="34" charset="0"/>
              </a:defRPr>
            </a:lvl9pPr>
          </a:lstStyle>
          <a:p>
            <a:pPr eaLnBrk="1" hangingPunct="1">
              <a:spcBef>
                <a:spcPct val="50000"/>
              </a:spcBef>
            </a:pPr>
            <a:r>
              <a:rPr lang="es-ES" altLang="es-ES" sz="2400" b="1" dirty="0" smtClean="0">
                <a:solidFill>
                  <a:schemeClr val="accent2"/>
                </a:solidFill>
                <a:latin typeface="Arial" panose="020B0604020202020204" pitchFamily="34" charset="0"/>
              </a:rPr>
              <a:t>Detalles a considerar</a:t>
            </a:r>
            <a:endParaRPr lang="en-US" altLang="es-ES" sz="2400" b="1" dirty="0">
              <a:solidFill>
                <a:schemeClr val="accent2"/>
              </a:solidFill>
              <a:latin typeface="Arial" panose="020B0604020202020204" pitchFamily="34" charset="0"/>
            </a:endParaRPr>
          </a:p>
        </p:txBody>
      </p:sp>
    </p:spTree>
    <p:extLst>
      <p:ext uri="{BB962C8B-B14F-4D97-AF65-F5344CB8AC3E}">
        <p14:creationId xmlns:p14="http://schemas.microsoft.com/office/powerpoint/2010/main" val="3449490504"/>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eaLnBrk="1" hangingPunct="1"/>
            <a:r>
              <a:rPr lang="es-ES" altLang="es-ES" smtClean="0"/>
              <a:t>Índice</a:t>
            </a:r>
          </a:p>
        </p:txBody>
      </p:sp>
      <p:sp>
        <p:nvSpPr>
          <p:cNvPr id="8195" name="Rectangle 3"/>
          <p:cNvSpPr>
            <a:spLocks noGrp="1" noChangeArrowheads="1"/>
          </p:cNvSpPr>
          <p:nvPr>
            <p:ph idx="1"/>
          </p:nvPr>
        </p:nvSpPr>
        <p:spPr>
          <a:xfrm>
            <a:off x="384175" y="1827213"/>
            <a:ext cx="8374063" cy="2771775"/>
          </a:xfrm>
        </p:spPr>
        <p:txBody>
          <a:bodyPr/>
          <a:lstStyle/>
          <a:p>
            <a:pPr marL="571500" indent="-571500" algn="l" eaLnBrk="1" hangingPunct="1">
              <a:buSzTx/>
              <a:buFont typeface="Wingdings" panose="05000000000000000000" pitchFamily="2" charset="2"/>
              <a:buAutoNum type="arabicPeriod"/>
            </a:pPr>
            <a:r>
              <a:rPr lang="en-US" altLang="es-ES" sz="2200" dirty="0" err="1" smtClean="0"/>
              <a:t>Qué</a:t>
            </a:r>
            <a:r>
              <a:rPr lang="en-US" altLang="es-ES" sz="2200" dirty="0" smtClean="0"/>
              <a:t> </a:t>
            </a:r>
            <a:r>
              <a:rPr lang="en-US" altLang="es-ES" sz="2200" dirty="0" err="1" smtClean="0"/>
              <a:t>es</a:t>
            </a:r>
            <a:r>
              <a:rPr lang="en-US" altLang="es-ES" sz="2200" dirty="0" smtClean="0"/>
              <a:t> Arduino. </a:t>
            </a:r>
            <a:r>
              <a:rPr lang="en-US" altLang="es-ES" sz="2200" dirty="0" err="1" smtClean="0"/>
              <a:t>Conceptos</a:t>
            </a:r>
            <a:r>
              <a:rPr lang="en-US" altLang="es-ES" sz="2200" dirty="0" smtClean="0"/>
              <a:t> </a:t>
            </a:r>
            <a:r>
              <a:rPr lang="en-US" altLang="es-ES" sz="2200" dirty="0" err="1" smtClean="0"/>
              <a:t>básicos</a:t>
            </a:r>
            <a:r>
              <a:rPr lang="en-US" altLang="es-ES" sz="2200" dirty="0" smtClean="0"/>
              <a:t> </a:t>
            </a:r>
            <a:r>
              <a:rPr lang="en-US" altLang="es-ES" sz="2200" dirty="0" err="1" smtClean="0"/>
              <a:t>relacionados</a:t>
            </a:r>
            <a:endParaRPr lang="en-US" altLang="es-ES" sz="2200" dirty="0" smtClean="0"/>
          </a:p>
          <a:p>
            <a:pPr marL="571500" indent="-571500" algn="l" eaLnBrk="1" hangingPunct="1">
              <a:buSzTx/>
              <a:buFont typeface="Wingdings" panose="05000000000000000000" pitchFamily="2" charset="2"/>
              <a:buAutoNum type="arabicPeriod"/>
            </a:pPr>
            <a:r>
              <a:rPr lang="en-US" altLang="es-ES" sz="2200" dirty="0" err="1" smtClean="0"/>
              <a:t>Familia</a:t>
            </a:r>
            <a:r>
              <a:rPr lang="en-US" altLang="es-ES" sz="2200" dirty="0" smtClean="0"/>
              <a:t> Arduino. </a:t>
            </a:r>
            <a:r>
              <a:rPr lang="en-US" altLang="es-ES" sz="2200" dirty="0" err="1" smtClean="0"/>
              <a:t>Características</a:t>
            </a:r>
            <a:r>
              <a:rPr lang="en-US" altLang="es-ES" sz="2200" dirty="0" smtClean="0"/>
              <a:t> </a:t>
            </a:r>
            <a:r>
              <a:rPr lang="en-US" altLang="es-ES" sz="2200" dirty="0" err="1" smtClean="0"/>
              <a:t>comunes</a:t>
            </a:r>
            <a:r>
              <a:rPr lang="en-US" altLang="es-ES" sz="2200" dirty="0" smtClean="0"/>
              <a:t>. Shields</a:t>
            </a:r>
          </a:p>
          <a:p>
            <a:pPr marL="571500" indent="-571500" algn="l" eaLnBrk="1" hangingPunct="1">
              <a:buSzTx/>
              <a:buFont typeface="Wingdings" panose="05000000000000000000" pitchFamily="2" charset="2"/>
              <a:buAutoNum type="arabicPeriod"/>
            </a:pPr>
            <a:r>
              <a:rPr lang="en-US" altLang="es-ES" sz="2200" dirty="0" err="1" smtClean="0"/>
              <a:t>Ejemplos</a:t>
            </a:r>
            <a:r>
              <a:rPr lang="en-US" altLang="es-ES" sz="2200" dirty="0" smtClean="0"/>
              <a:t> de </a:t>
            </a:r>
            <a:r>
              <a:rPr lang="en-US" altLang="es-ES" sz="2200" dirty="0" err="1" smtClean="0"/>
              <a:t>aplicaciones</a:t>
            </a:r>
            <a:r>
              <a:rPr lang="en-US" altLang="es-ES" sz="2200" dirty="0" smtClean="0"/>
              <a:t> con Arduino</a:t>
            </a:r>
          </a:p>
          <a:p>
            <a:pPr marL="571500" indent="-571500" algn="l" eaLnBrk="1" hangingPunct="1">
              <a:buSzTx/>
              <a:buFont typeface="Wingdings" panose="05000000000000000000" pitchFamily="2" charset="2"/>
              <a:buAutoNum type="arabicPeriod"/>
            </a:pPr>
            <a:r>
              <a:rPr lang="en-US" altLang="es-ES" sz="2200" dirty="0" err="1" smtClean="0"/>
              <a:t>Recursos</a:t>
            </a:r>
            <a:r>
              <a:rPr lang="en-US" altLang="es-ES" sz="2200" dirty="0" smtClean="0"/>
              <a:t> Hardware</a:t>
            </a:r>
          </a:p>
          <a:p>
            <a:pPr marL="571500" indent="-571500" algn="l" eaLnBrk="1" hangingPunct="1">
              <a:buSzTx/>
              <a:buFont typeface="Wingdings" panose="05000000000000000000" pitchFamily="2" charset="2"/>
              <a:buAutoNum type="arabicPeriod"/>
            </a:pPr>
            <a:r>
              <a:rPr lang="en-US" altLang="es-ES" sz="2200" dirty="0" smtClean="0"/>
              <a:t>El IDE de Arduino. </a:t>
            </a:r>
            <a:r>
              <a:rPr lang="en-US" altLang="es-ES" sz="2200" dirty="0" err="1" smtClean="0"/>
              <a:t>Estructura</a:t>
            </a:r>
            <a:r>
              <a:rPr lang="en-US" altLang="es-ES" sz="2200" dirty="0" smtClean="0"/>
              <a:t> y </a:t>
            </a:r>
            <a:r>
              <a:rPr lang="en-US" altLang="es-ES" sz="2200" dirty="0" err="1" smtClean="0"/>
              <a:t>organización</a:t>
            </a:r>
            <a:r>
              <a:rPr lang="en-US" altLang="es-ES" sz="2200" dirty="0" smtClean="0"/>
              <a:t> de un </a:t>
            </a:r>
            <a:r>
              <a:rPr lang="en-US" altLang="es-ES" sz="2200" dirty="0" err="1" smtClean="0"/>
              <a:t>programa</a:t>
            </a:r>
            <a:r>
              <a:rPr lang="en-US" altLang="es-ES" sz="2200" dirty="0" smtClean="0"/>
              <a:t> </a:t>
            </a:r>
          </a:p>
          <a:p>
            <a:pPr marL="571500" indent="-571500" algn="l" eaLnBrk="1" hangingPunct="1">
              <a:buSzTx/>
              <a:buFont typeface="Wingdings" panose="05000000000000000000" pitchFamily="2" charset="2"/>
              <a:buAutoNum type="arabicPeriod"/>
            </a:pPr>
            <a:r>
              <a:rPr lang="en-US" altLang="es-ES" sz="2200" dirty="0" err="1" smtClean="0"/>
              <a:t>Elementos</a:t>
            </a:r>
            <a:r>
              <a:rPr lang="en-US" altLang="es-ES" sz="2200" dirty="0" smtClean="0"/>
              <a:t> </a:t>
            </a:r>
            <a:r>
              <a:rPr lang="en-US" altLang="es-ES" sz="2200" dirty="0" err="1" smtClean="0"/>
              <a:t>básicos</a:t>
            </a:r>
            <a:r>
              <a:rPr lang="en-US" altLang="es-ES" sz="2200" dirty="0" smtClean="0"/>
              <a:t> de </a:t>
            </a:r>
            <a:r>
              <a:rPr lang="en-US" altLang="es-ES" sz="2200" dirty="0" err="1" smtClean="0"/>
              <a:t>programación</a:t>
            </a:r>
            <a:endParaRPr lang="en-US" altLang="es-ES" sz="2200" dirty="0" smtClean="0"/>
          </a:p>
          <a:p>
            <a:pPr marL="571500" indent="-571500" algn="l" eaLnBrk="1" hangingPunct="1">
              <a:buSzTx/>
              <a:buFont typeface="Wingdings" panose="05000000000000000000" pitchFamily="2" charset="2"/>
              <a:buAutoNum type="arabicPeriod"/>
            </a:pPr>
            <a:r>
              <a:rPr lang="en-US" altLang="es-ES" sz="2200" dirty="0" err="1" smtClean="0"/>
              <a:t>Simulador</a:t>
            </a:r>
            <a:r>
              <a:rPr lang="en-US" altLang="es-ES" sz="2200" dirty="0" smtClean="0"/>
              <a:t> de Arduino</a:t>
            </a:r>
          </a:p>
          <a:p>
            <a:pPr marL="571500" indent="-571500" algn="l" eaLnBrk="1" hangingPunct="1">
              <a:buSzTx/>
              <a:buFont typeface="Wingdings" panose="05000000000000000000" pitchFamily="2" charset="2"/>
              <a:buAutoNum type="arabicPeriod"/>
            </a:pPr>
            <a:r>
              <a:rPr lang="en-US" altLang="es-ES" sz="2200" dirty="0"/>
              <a:t>Un primer </a:t>
            </a:r>
            <a:r>
              <a:rPr lang="en-US" altLang="es-ES" sz="2200" dirty="0" err="1"/>
              <a:t>ejemplo</a:t>
            </a:r>
            <a:r>
              <a:rPr lang="en-US" altLang="es-ES" sz="2200" dirty="0"/>
              <a:t>. </a:t>
            </a:r>
            <a:r>
              <a:rPr lang="en-US" altLang="es-ES" sz="2200" dirty="0" err="1"/>
              <a:t>Cerradura</a:t>
            </a:r>
            <a:r>
              <a:rPr lang="en-US" altLang="es-ES" sz="2200" dirty="0"/>
              <a:t> </a:t>
            </a:r>
            <a:r>
              <a:rPr lang="en-US" altLang="es-ES" sz="2200" dirty="0" err="1"/>
              <a:t>codificada</a:t>
            </a:r>
            <a:endParaRPr lang="en-US" altLang="es-ES" sz="2200" dirty="0"/>
          </a:p>
          <a:p>
            <a:pPr marL="571500" indent="-571500" algn="l" eaLnBrk="1" hangingPunct="1">
              <a:buSzTx/>
              <a:buFont typeface="Wingdings" panose="05000000000000000000" pitchFamily="2" charset="2"/>
              <a:buAutoNum type="arabicPeriod"/>
            </a:pPr>
            <a:r>
              <a:rPr lang="en-US" altLang="es-ES" sz="2200" dirty="0" err="1" smtClean="0">
                <a:solidFill>
                  <a:srgbClr val="FF0000"/>
                </a:solidFill>
              </a:rPr>
              <a:t>Proyectos</a:t>
            </a:r>
            <a:r>
              <a:rPr lang="en-US" altLang="es-ES" sz="2200" dirty="0" smtClean="0">
                <a:solidFill>
                  <a:srgbClr val="FF0000"/>
                </a:solidFill>
              </a:rPr>
              <a:t> a </a:t>
            </a:r>
            <a:r>
              <a:rPr lang="en-US" altLang="es-ES" sz="2200" dirty="0" err="1" smtClean="0">
                <a:solidFill>
                  <a:srgbClr val="FF0000"/>
                </a:solidFill>
              </a:rPr>
              <a:t>desarrollar</a:t>
            </a:r>
            <a:endParaRPr lang="en-US" altLang="es-ES" sz="2200" dirty="0" smtClean="0">
              <a:solidFill>
                <a:srgbClr val="FF0000"/>
              </a:solidFill>
            </a:endParaRPr>
          </a:p>
          <a:p>
            <a:pPr marL="571500" indent="-571500" algn="l" eaLnBrk="1" hangingPunct="1">
              <a:buSzTx/>
              <a:buFont typeface="Wingdings" panose="05000000000000000000" pitchFamily="2" charset="2"/>
              <a:buNone/>
            </a:pPr>
            <a:endParaRPr lang="en-US" altLang="es-ES" dirty="0" smtClean="0"/>
          </a:p>
        </p:txBody>
      </p:sp>
    </p:spTree>
    <p:extLst>
      <p:ext uri="{BB962C8B-B14F-4D97-AF65-F5344CB8AC3E}">
        <p14:creationId xmlns:p14="http://schemas.microsoft.com/office/powerpoint/2010/main" val="3103887214"/>
      </p:ext>
    </p:extLst>
  </p:cSld>
  <p:clrMapOvr>
    <a:masterClrMapping/>
  </p:clrMapOvr>
  <p:transition/>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1 Título"/>
          <p:cNvSpPr>
            <a:spLocks noGrp="1"/>
          </p:cNvSpPr>
          <p:nvPr>
            <p:ph type="title"/>
          </p:nvPr>
        </p:nvSpPr>
        <p:spPr/>
        <p:txBody>
          <a:bodyPr/>
          <a:lstStyle/>
          <a:p>
            <a:r>
              <a:rPr lang="es-ES_tradnl" altLang="es-ES" dirty="0" smtClean="0"/>
              <a:t>9. </a:t>
            </a:r>
            <a:r>
              <a:rPr lang="en-US" altLang="es-ES" dirty="0" err="1" smtClean="0"/>
              <a:t>Proyectos</a:t>
            </a:r>
            <a:r>
              <a:rPr lang="en-US" altLang="es-ES" dirty="0" smtClean="0"/>
              <a:t> a </a:t>
            </a:r>
            <a:r>
              <a:rPr lang="en-US" altLang="es-ES" dirty="0" err="1" smtClean="0"/>
              <a:t>desarrollar</a:t>
            </a:r>
            <a:endParaRPr lang="es-ES_tradnl" altLang="es-ES" dirty="0" smtClean="0"/>
          </a:p>
        </p:txBody>
      </p:sp>
      <p:sp>
        <p:nvSpPr>
          <p:cNvPr id="5123" name="2 Marcador de contenido"/>
          <p:cNvSpPr>
            <a:spLocks noGrp="1"/>
          </p:cNvSpPr>
          <p:nvPr>
            <p:ph idx="1"/>
          </p:nvPr>
        </p:nvSpPr>
        <p:spPr>
          <a:xfrm>
            <a:off x="0" y="1436687"/>
            <a:ext cx="8611821" cy="4848783"/>
          </a:xfrm>
        </p:spPr>
        <p:txBody>
          <a:bodyPr/>
          <a:lstStyle/>
          <a:p>
            <a:pPr lvl="1" algn="just">
              <a:defRPr/>
            </a:pPr>
            <a:r>
              <a:rPr lang="es-ES" altLang="es-ES" sz="1800" dirty="0"/>
              <a:t>Se trata de controlar la temperatura en una estancia. Se supone que se cuenta con un sistema que calienta la sala y con otro que la enfría. Ambos sistemas se accionan mediante la activación de un </a:t>
            </a:r>
            <a:r>
              <a:rPr lang="es-ES" altLang="es-ES" sz="1800" dirty="0" smtClean="0"/>
              <a:t>relé.</a:t>
            </a:r>
          </a:p>
          <a:p>
            <a:pPr lvl="1" algn="just">
              <a:defRPr/>
            </a:pPr>
            <a:r>
              <a:rPr lang="es-ES" altLang="es-ES" sz="1800" dirty="0"/>
              <a:t>Se emplea un sensor </a:t>
            </a:r>
            <a:r>
              <a:rPr lang="es-ES" altLang="es-ES" sz="1800" i="1" dirty="0"/>
              <a:t>LM35</a:t>
            </a:r>
            <a:r>
              <a:rPr lang="es-ES" altLang="es-ES" sz="1800" dirty="0"/>
              <a:t> para medir la temperatura. El rango de temperatura que se desea manejar es de 10 a 50ºC</a:t>
            </a:r>
            <a:r>
              <a:rPr lang="es-ES" altLang="es-ES" sz="1800" dirty="0" smtClean="0"/>
              <a:t>.</a:t>
            </a:r>
          </a:p>
          <a:p>
            <a:pPr lvl="1" algn="just">
              <a:defRPr/>
            </a:pPr>
            <a:r>
              <a:rPr lang="es-ES" altLang="es-ES" sz="1800" dirty="0"/>
              <a:t>Mediante amplificadores operacionales se convertirá la salida del sensor a una tensión que varíe en el rango 0/5V para el rango de temperatura indicado</a:t>
            </a:r>
            <a:r>
              <a:rPr lang="es-ES" altLang="es-ES" sz="1800" dirty="0" smtClean="0"/>
              <a:t>.</a:t>
            </a:r>
          </a:p>
          <a:p>
            <a:pPr lvl="1" algn="just">
              <a:defRPr/>
            </a:pPr>
            <a:r>
              <a:rPr lang="es-ES" altLang="es-ES" sz="1800" dirty="0"/>
              <a:t>Se van a definir dos valores de temperatura, </a:t>
            </a:r>
            <a:r>
              <a:rPr lang="es-ES" altLang="es-ES" sz="1800" i="1" dirty="0" err="1"/>
              <a:t>T</a:t>
            </a:r>
            <a:r>
              <a:rPr lang="es-ES" altLang="es-ES" sz="1800" i="1" baseline="-25000" dirty="0" err="1"/>
              <a:t>max</a:t>
            </a:r>
            <a:r>
              <a:rPr lang="es-ES" altLang="es-ES" sz="1800" dirty="0"/>
              <a:t> y </a:t>
            </a:r>
            <a:r>
              <a:rPr lang="es-ES" altLang="es-ES" sz="1800" i="1" dirty="0" err="1"/>
              <a:t>T</a:t>
            </a:r>
            <a:r>
              <a:rPr lang="es-ES" altLang="es-ES" sz="1800" i="1" baseline="-25000" dirty="0" err="1"/>
              <a:t>min</a:t>
            </a:r>
            <a:r>
              <a:rPr lang="es-ES" altLang="es-ES" sz="1800" dirty="0"/>
              <a:t>, y dos modos de funcionamiento, Verano e Invierno. Los valores son</a:t>
            </a:r>
            <a:r>
              <a:rPr lang="es-ES" altLang="es-ES" sz="1800" dirty="0" smtClean="0"/>
              <a:t>:</a:t>
            </a:r>
          </a:p>
          <a:p>
            <a:pPr lvl="1" algn="just">
              <a:defRPr/>
            </a:pPr>
            <a:endParaRPr lang="es-ES" altLang="es-ES" sz="1800" dirty="0" smtClean="0"/>
          </a:p>
          <a:p>
            <a:pPr lvl="1" algn="just">
              <a:defRPr/>
            </a:pPr>
            <a:endParaRPr lang="es-ES" altLang="es-ES" sz="1800" dirty="0"/>
          </a:p>
          <a:p>
            <a:pPr lvl="1" algn="just">
              <a:defRPr/>
            </a:pPr>
            <a:endParaRPr lang="es-ES" altLang="es-ES" sz="1800" dirty="0"/>
          </a:p>
          <a:p>
            <a:pPr lvl="1" algn="just">
              <a:defRPr/>
            </a:pPr>
            <a:r>
              <a:rPr lang="es-ES" altLang="es-ES" sz="1800" dirty="0"/>
              <a:t>Mediante un pulsador cambiamos de modo, arrancando el sistema en modo verano.</a:t>
            </a:r>
            <a:endParaRPr lang="es-ES" altLang="es-ES" sz="1800" dirty="0" smtClean="0"/>
          </a:p>
          <a:p>
            <a:pPr marL="344487" lvl="1" indent="0" algn="just">
              <a:buNone/>
              <a:defRPr/>
            </a:pPr>
            <a:endParaRPr lang="es-ES" altLang="es-ES" sz="1800" dirty="0" smtClean="0"/>
          </a:p>
          <a:p>
            <a:pPr>
              <a:defRPr/>
            </a:pPr>
            <a:endParaRPr lang="es-ES" altLang="es-ES" sz="2200" dirty="0"/>
          </a:p>
          <a:p>
            <a:pPr>
              <a:defRPr/>
            </a:pPr>
            <a:endParaRPr lang="es-ES" altLang="es-ES" sz="2200" dirty="0" smtClean="0"/>
          </a:p>
        </p:txBody>
      </p:sp>
      <p:sp>
        <p:nvSpPr>
          <p:cNvPr id="6" name="Text Box 4"/>
          <p:cNvSpPr txBox="1">
            <a:spLocks noChangeArrowheads="1"/>
          </p:cNvSpPr>
          <p:nvPr/>
        </p:nvSpPr>
        <p:spPr bwMode="auto">
          <a:xfrm>
            <a:off x="250825" y="908050"/>
            <a:ext cx="83534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rgbClr val="002AB0"/>
                </a:solidFill>
                <a:latin typeface="Tahoma" panose="020B0604030504040204" pitchFamily="34" charset="0"/>
              </a:defRPr>
            </a:lvl1pPr>
            <a:lvl2pPr marL="742950" indent="-285750">
              <a:defRPr sz="2000">
                <a:solidFill>
                  <a:srgbClr val="002AB0"/>
                </a:solidFill>
                <a:latin typeface="Tahoma" panose="020B0604030504040204" pitchFamily="34" charset="0"/>
              </a:defRPr>
            </a:lvl2pPr>
            <a:lvl3pPr marL="1143000" indent="-228600">
              <a:defRPr sz="2000">
                <a:solidFill>
                  <a:srgbClr val="002AB0"/>
                </a:solidFill>
                <a:latin typeface="Tahoma" panose="020B0604030504040204" pitchFamily="34" charset="0"/>
              </a:defRPr>
            </a:lvl3pPr>
            <a:lvl4pPr marL="1600200" indent="-228600">
              <a:defRPr sz="2000">
                <a:solidFill>
                  <a:srgbClr val="002AB0"/>
                </a:solidFill>
                <a:latin typeface="Tahoma" panose="020B0604030504040204" pitchFamily="34" charset="0"/>
              </a:defRPr>
            </a:lvl4pPr>
            <a:lvl5pPr marL="2057400" indent="-228600">
              <a:defRPr sz="2000">
                <a:solidFill>
                  <a:srgbClr val="002AB0"/>
                </a:solidFill>
                <a:latin typeface="Tahoma" panose="020B0604030504040204" pitchFamily="34" charset="0"/>
              </a:defRPr>
            </a:lvl5pPr>
            <a:lvl6pPr marL="2514600" indent="-228600" eaLnBrk="0" fontAlgn="base" hangingPunct="0">
              <a:spcBef>
                <a:spcPct val="0"/>
              </a:spcBef>
              <a:spcAft>
                <a:spcPct val="0"/>
              </a:spcAft>
              <a:defRPr sz="2000">
                <a:solidFill>
                  <a:srgbClr val="002AB0"/>
                </a:solidFill>
                <a:latin typeface="Tahoma" panose="020B0604030504040204" pitchFamily="34" charset="0"/>
              </a:defRPr>
            </a:lvl6pPr>
            <a:lvl7pPr marL="2971800" indent="-228600" eaLnBrk="0" fontAlgn="base" hangingPunct="0">
              <a:spcBef>
                <a:spcPct val="0"/>
              </a:spcBef>
              <a:spcAft>
                <a:spcPct val="0"/>
              </a:spcAft>
              <a:defRPr sz="2000">
                <a:solidFill>
                  <a:srgbClr val="002AB0"/>
                </a:solidFill>
                <a:latin typeface="Tahoma" panose="020B0604030504040204" pitchFamily="34" charset="0"/>
              </a:defRPr>
            </a:lvl7pPr>
            <a:lvl8pPr marL="3429000" indent="-228600" eaLnBrk="0" fontAlgn="base" hangingPunct="0">
              <a:spcBef>
                <a:spcPct val="0"/>
              </a:spcBef>
              <a:spcAft>
                <a:spcPct val="0"/>
              </a:spcAft>
              <a:defRPr sz="2000">
                <a:solidFill>
                  <a:srgbClr val="002AB0"/>
                </a:solidFill>
                <a:latin typeface="Tahoma" panose="020B0604030504040204" pitchFamily="34" charset="0"/>
              </a:defRPr>
            </a:lvl8pPr>
            <a:lvl9pPr marL="3886200" indent="-228600" eaLnBrk="0" fontAlgn="base" hangingPunct="0">
              <a:spcBef>
                <a:spcPct val="0"/>
              </a:spcBef>
              <a:spcAft>
                <a:spcPct val="0"/>
              </a:spcAft>
              <a:defRPr sz="2000">
                <a:solidFill>
                  <a:srgbClr val="002AB0"/>
                </a:solidFill>
                <a:latin typeface="Tahoma" panose="020B0604030504040204" pitchFamily="34" charset="0"/>
              </a:defRPr>
            </a:lvl9pPr>
          </a:lstStyle>
          <a:p>
            <a:pPr eaLnBrk="1" hangingPunct="1">
              <a:spcBef>
                <a:spcPct val="50000"/>
              </a:spcBef>
            </a:pPr>
            <a:r>
              <a:rPr lang="en-US" altLang="es-ES" sz="2400" b="1" dirty="0" smtClean="0">
                <a:solidFill>
                  <a:schemeClr val="accent2"/>
                </a:solidFill>
                <a:latin typeface="Arial" panose="020B0604020202020204" pitchFamily="34" charset="0"/>
              </a:rPr>
              <a:t>Control de </a:t>
            </a:r>
            <a:r>
              <a:rPr lang="en-US" altLang="es-ES" sz="2400" b="1" dirty="0" err="1" smtClean="0">
                <a:solidFill>
                  <a:schemeClr val="accent2"/>
                </a:solidFill>
                <a:latin typeface="Arial" panose="020B0604020202020204" pitchFamily="34" charset="0"/>
              </a:rPr>
              <a:t>temperatura</a:t>
            </a:r>
            <a:r>
              <a:rPr lang="en-US" altLang="es-ES" sz="2400" b="1" dirty="0" smtClean="0">
                <a:solidFill>
                  <a:schemeClr val="accent2"/>
                </a:solidFill>
                <a:latin typeface="Arial" panose="020B0604020202020204" pitchFamily="34" charset="0"/>
              </a:rPr>
              <a:t> </a:t>
            </a:r>
            <a:r>
              <a:rPr lang="en-US" altLang="es-ES" sz="2400" b="1" dirty="0" err="1" smtClean="0">
                <a:solidFill>
                  <a:schemeClr val="accent2"/>
                </a:solidFill>
                <a:latin typeface="Arial" panose="020B0604020202020204" pitchFamily="34" charset="0"/>
              </a:rPr>
              <a:t>ambiente</a:t>
            </a:r>
            <a:endParaRPr lang="en-US" altLang="es-ES" sz="2400" b="1" dirty="0">
              <a:solidFill>
                <a:schemeClr val="accent2"/>
              </a:solidFill>
              <a:latin typeface="Arial" panose="020B0604020202020204" pitchFamily="34" charset="0"/>
            </a:endParaRPr>
          </a:p>
        </p:txBody>
      </p:sp>
      <p:graphicFrame>
        <p:nvGraphicFramePr>
          <p:cNvPr id="2" name="Tabla 1"/>
          <p:cNvGraphicFramePr>
            <a:graphicFrameLocks noGrp="1"/>
          </p:cNvGraphicFramePr>
          <p:nvPr>
            <p:extLst>
              <p:ext uri="{D42A27DB-BD31-4B8C-83A1-F6EECF244321}">
                <p14:modId xmlns:p14="http://schemas.microsoft.com/office/powerpoint/2010/main" val="969407904"/>
              </p:ext>
            </p:extLst>
          </p:nvPr>
        </p:nvGraphicFramePr>
        <p:xfrm>
          <a:off x="3348989" y="4667121"/>
          <a:ext cx="2157095" cy="509208"/>
        </p:xfrm>
        <a:graphic>
          <a:graphicData uri="http://schemas.openxmlformats.org/drawingml/2006/table">
            <a:tbl>
              <a:tblPr firstRow="1" firstCol="1" bandRow="1">
                <a:tableStyleId>{5C22544A-7EE6-4342-B048-85BDC9FD1C3A}</a:tableStyleId>
              </a:tblPr>
              <a:tblGrid>
                <a:gridCol w="897255">
                  <a:extLst>
                    <a:ext uri="{9D8B030D-6E8A-4147-A177-3AD203B41FA5}">
                      <a16:colId xmlns:a16="http://schemas.microsoft.com/office/drawing/2014/main" val="1512396403"/>
                    </a:ext>
                  </a:extLst>
                </a:gridCol>
                <a:gridCol w="629920">
                  <a:extLst>
                    <a:ext uri="{9D8B030D-6E8A-4147-A177-3AD203B41FA5}">
                      <a16:colId xmlns:a16="http://schemas.microsoft.com/office/drawing/2014/main" val="557284147"/>
                    </a:ext>
                  </a:extLst>
                </a:gridCol>
                <a:gridCol w="629920">
                  <a:extLst>
                    <a:ext uri="{9D8B030D-6E8A-4147-A177-3AD203B41FA5}">
                      <a16:colId xmlns:a16="http://schemas.microsoft.com/office/drawing/2014/main" val="2979950796"/>
                    </a:ext>
                  </a:extLst>
                </a:gridCol>
              </a:tblGrid>
              <a:tr h="0">
                <a:tc>
                  <a:txBody>
                    <a:bodyPr/>
                    <a:lstStyle/>
                    <a:p>
                      <a:pPr algn="ctr">
                        <a:lnSpc>
                          <a:spcPct val="107000"/>
                        </a:lnSpc>
                        <a:spcAft>
                          <a:spcPts val="0"/>
                        </a:spcAft>
                      </a:pPr>
                      <a:r>
                        <a:rPr lang="es-ES" sz="1100">
                          <a:effectLst/>
                        </a:rPr>
                        <a:t> </a:t>
                      </a:r>
                      <a:endParaRPr lang="es-E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0"/>
                        </a:spcAft>
                      </a:pPr>
                      <a:r>
                        <a:rPr lang="es-ES" sz="1100" i="1" dirty="0" err="1">
                          <a:effectLst/>
                        </a:rPr>
                        <a:t>T</a:t>
                      </a:r>
                      <a:r>
                        <a:rPr lang="es-ES" sz="1100" i="1" baseline="-25000" dirty="0" err="1">
                          <a:effectLst/>
                        </a:rPr>
                        <a:t>min</a:t>
                      </a:r>
                      <a:endParaRPr lang="es-ES" sz="1100" i="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0"/>
                        </a:spcAft>
                      </a:pPr>
                      <a:r>
                        <a:rPr lang="es-ES" sz="1100" i="1" dirty="0" err="1">
                          <a:effectLst/>
                        </a:rPr>
                        <a:t>T</a:t>
                      </a:r>
                      <a:r>
                        <a:rPr lang="es-ES" sz="1100" i="1" baseline="-25000" dirty="0" err="1">
                          <a:effectLst/>
                        </a:rPr>
                        <a:t>max</a:t>
                      </a:r>
                      <a:endParaRPr lang="es-ES" sz="1100" i="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703346680"/>
                  </a:ext>
                </a:extLst>
              </a:tr>
              <a:tr h="0">
                <a:tc>
                  <a:txBody>
                    <a:bodyPr/>
                    <a:lstStyle/>
                    <a:p>
                      <a:pPr algn="ctr">
                        <a:lnSpc>
                          <a:spcPct val="107000"/>
                        </a:lnSpc>
                        <a:spcAft>
                          <a:spcPts val="0"/>
                        </a:spcAft>
                      </a:pPr>
                      <a:r>
                        <a:rPr lang="es-ES" sz="1100">
                          <a:effectLst/>
                        </a:rPr>
                        <a:t>Verano</a:t>
                      </a:r>
                      <a:endParaRPr lang="es-E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0"/>
                        </a:spcAft>
                      </a:pPr>
                      <a:r>
                        <a:rPr lang="es-ES" sz="1100">
                          <a:effectLst/>
                        </a:rPr>
                        <a:t>15ºC</a:t>
                      </a:r>
                      <a:endParaRPr lang="es-E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0"/>
                        </a:spcAft>
                      </a:pPr>
                      <a:r>
                        <a:rPr lang="es-ES" sz="1100">
                          <a:effectLst/>
                        </a:rPr>
                        <a:t>22ºC</a:t>
                      </a:r>
                      <a:endParaRPr lang="es-E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36637019"/>
                  </a:ext>
                </a:extLst>
              </a:tr>
              <a:tr h="0">
                <a:tc>
                  <a:txBody>
                    <a:bodyPr/>
                    <a:lstStyle/>
                    <a:p>
                      <a:pPr algn="ctr">
                        <a:lnSpc>
                          <a:spcPct val="107000"/>
                        </a:lnSpc>
                        <a:spcAft>
                          <a:spcPts val="0"/>
                        </a:spcAft>
                      </a:pPr>
                      <a:r>
                        <a:rPr lang="es-ES" sz="1100">
                          <a:effectLst/>
                        </a:rPr>
                        <a:t>Invierno</a:t>
                      </a:r>
                      <a:endParaRPr lang="es-E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0"/>
                        </a:spcAft>
                      </a:pPr>
                      <a:r>
                        <a:rPr lang="es-ES" sz="1100">
                          <a:effectLst/>
                        </a:rPr>
                        <a:t>20ºC</a:t>
                      </a:r>
                      <a:endParaRPr lang="es-E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0"/>
                        </a:spcAft>
                      </a:pPr>
                      <a:r>
                        <a:rPr lang="es-ES" sz="1100" dirty="0">
                          <a:effectLst/>
                        </a:rPr>
                        <a:t>27ºC</a:t>
                      </a:r>
                      <a:endParaRPr lang="es-E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79728136"/>
                  </a:ext>
                </a:extLst>
              </a:tr>
            </a:tbl>
          </a:graphicData>
        </a:graphic>
      </p:graphicFrame>
    </p:spTree>
    <p:extLst>
      <p:ext uri="{BB962C8B-B14F-4D97-AF65-F5344CB8AC3E}">
        <p14:creationId xmlns:p14="http://schemas.microsoft.com/office/powerpoint/2010/main" val="1027565522"/>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1 Título"/>
          <p:cNvSpPr>
            <a:spLocks noGrp="1"/>
          </p:cNvSpPr>
          <p:nvPr>
            <p:ph type="title"/>
          </p:nvPr>
        </p:nvSpPr>
        <p:spPr/>
        <p:txBody>
          <a:bodyPr/>
          <a:lstStyle/>
          <a:p>
            <a:r>
              <a:rPr lang="es-ES_tradnl" altLang="es-ES" dirty="0" smtClean="0"/>
              <a:t>9. </a:t>
            </a:r>
            <a:r>
              <a:rPr lang="en-US" altLang="es-ES" dirty="0" err="1" smtClean="0"/>
              <a:t>Proyectos</a:t>
            </a:r>
            <a:r>
              <a:rPr lang="en-US" altLang="es-ES" dirty="0" smtClean="0"/>
              <a:t> a </a:t>
            </a:r>
            <a:r>
              <a:rPr lang="en-US" altLang="es-ES" dirty="0" err="1" smtClean="0"/>
              <a:t>desarrollar</a:t>
            </a:r>
            <a:endParaRPr lang="es-ES_tradnl" altLang="es-ES" dirty="0" smtClean="0"/>
          </a:p>
        </p:txBody>
      </p:sp>
      <p:sp>
        <p:nvSpPr>
          <p:cNvPr id="5123" name="2 Marcador de contenido"/>
          <p:cNvSpPr>
            <a:spLocks noGrp="1"/>
          </p:cNvSpPr>
          <p:nvPr>
            <p:ph idx="1"/>
          </p:nvPr>
        </p:nvSpPr>
        <p:spPr>
          <a:xfrm>
            <a:off x="0" y="1436687"/>
            <a:ext cx="8611821" cy="4848783"/>
          </a:xfrm>
        </p:spPr>
        <p:txBody>
          <a:bodyPr/>
          <a:lstStyle/>
          <a:p>
            <a:pPr lvl="1" algn="just">
              <a:defRPr/>
            </a:pPr>
            <a:r>
              <a:rPr lang="es-ES" altLang="es-ES" sz="1800" dirty="0"/>
              <a:t>Si la temperatura supera </a:t>
            </a:r>
            <a:r>
              <a:rPr lang="es-ES" altLang="es-ES" sz="1800" i="1" dirty="0" err="1"/>
              <a:t>T</a:t>
            </a:r>
            <a:r>
              <a:rPr lang="es-ES" altLang="es-ES" sz="1800" i="1" baseline="-25000" dirty="0" err="1"/>
              <a:t>max</a:t>
            </a:r>
            <a:r>
              <a:rPr lang="es-ES" altLang="es-ES" sz="1800" dirty="0"/>
              <a:t> se activará una salida que mediante un relé y su correspondiente circuito de excitación activará el sistema de enfriamiento. Además, se debe encender un led rojo</a:t>
            </a:r>
            <a:r>
              <a:rPr lang="es-ES" altLang="es-ES" sz="1800" dirty="0" smtClean="0"/>
              <a:t>.</a:t>
            </a:r>
          </a:p>
          <a:p>
            <a:pPr lvl="1" algn="just">
              <a:defRPr/>
            </a:pPr>
            <a:r>
              <a:rPr lang="es-ES" altLang="es-ES" sz="1800" dirty="0"/>
              <a:t>Si la temperatura baja de </a:t>
            </a:r>
            <a:r>
              <a:rPr lang="es-ES" altLang="es-ES" sz="1800" i="1" dirty="0" err="1"/>
              <a:t>T</a:t>
            </a:r>
            <a:r>
              <a:rPr lang="es-ES" altLang="es-ES" sz="1800" i="1" baseline="-25000" dirty="0" err="1"/>
              <a:t>min</a:t>
            </a:r>
            <a:r>
              <a:rPr lang="es-ES" altLang="es-ES" sz="1800" dirty="0"/>
              <a:t> se activará una salida que mediante un relé y su correspondiente circuito de excitación activará el sistema de calentamiento. Además, se debe encender un led amarillo</a:t>
            </a:r>
            <a:r>
              <a:rPr lang="es-ES" altLang="es-ES" sz="1800" dirty="0" smtClean="0"/>
              <a:t>.</a:t>
            </a:r>
          </a:p>
          <a:p>
            <a:pPr lvl="1" algn="just">
              <a:defRPr/>
            </a:pPr>
            <a:r>
              <a:rPr lang="es-ES" altLang="es-ES" sz="1800" dirty="0"/>
              <a:t>Para evitar conmutaciones múltiples en la temperatura de transición se establecerá una zona de histéresis de 1ºC</a:t>
            </a:r>
            <a:r>
              <a:rPr lang="es-ES" altLang="es-ES" sz="1800" dirty="0" smtClean="0"/>
              <a:t>.</a:t>
            </a:r>
          </a:p>
          <a:p>
            <a:pPr lvl="1" algn="just">
              <a:defRPr/>
            </a:pPr>
            <a:r>
              <a:rPr lang="es-ES" altLang="es-ES" sz="1800" dirty="0"/>
              <a:t>El sistema mostrará la temperatura de la estancia por el monitor serie cada 5 S, así como mensajes indicando todos los eventos significativos del sistema</a:t>
            </a:r>
            <a:r>
              <a:rPr lang="es-ES" altLang="es-ES" sz="1800" dirty="0" smtClean="0"/>
              <a:t>.</a:t>
            </a:r>
          </a:p>
          <a:p>
            <a:pPr lvl="1" algn="just">
              <a:defRPr/>
            </a:pPr>
            <a:r>
              <a:rPr lang="es-ES" altLang="es-ES" sz="1800" dirty="0"/>
              <a:t>Se pide:</a:t>
            </a:r>
          </a:p>
          <a:p>
            <a:pPr lvl="2" algn="just">
              <a:defRPr/>
            </a:pPr>
            <a:r>
              <a:rPr lang="es-ES" altLang="es-ES" sz="1500" dirty="0" smtClean="0"/>
              <a:t>Diseño </a:t>
            </a:r>
            <a:r>
              <a:rPr lang="es-ES" altLang="es-ES" sz="1500" dirty="0"/>
              <a:t>del sistema de medida de temperatura</a:t>
            </a:r>
          </a:p>
          <a:p>
            <a:pPr lvl="2" algn="just">
              <a:defRPr/>
            </a:pPr>
            <a:r>
              <a:rPr lang="es-ES" altLang="es-ES" sz="1500" dirty="0" smtClean="0"/>
              <a:t>Diseño </a:t>
            </a:r>
            <a:r>
              <a:rPr lang="es-ES" altLang="es-ES" sz="1500" dirty="0"/>
              <a:t>de los sistemas de activación de los </a:t>
            </a:r>
            <a:r>
              <a:rPr lang="es-ES" altLang="es-ES" sz="1500" dirty="0" smtClean="0"/>
              <a:t>relés y leds</a:t>
            </a:r>
            <a:endParaRPr lang="es-ES" altLang="es-ES" sz="1500" dirty="0"/>
          </a:p>
          <a:p>
            <a:pPr lvl="2" algn="just">
              <a:defRPr/>
            </a:pPr>
            <a:r>
              <a:rPr lang="es-ES" altLang="es-ES" sz="1500" dirty="0" smtClean="0"/>
              <a:t>Montaje </a:t>
            </a:r>
            <a:r>
              <a:rPr lang="es-ES" altLang="es-ES" sz="1500" dirty="0"/>
              <a:t>de todo el sistema. Para comprobar el funcionamiento de los relés se puede emplear un led con su resistencia limitadora y una fuente de CC</a:t>
            </a:r>
          </a:p>
          <a:p>
            <a:pPr lvl="2" algn="just">
              <a:defRPr/>
            </a:pPr>
            <a:r>
              <a:rPr lang="es-ES" altLang="es-ES" sz="1500" dirty="0" smtClean="0"/>
              <a:t>Programación </a:t>
            </a:r>
            <a:r>
              <a:rPr lang="es-ES" altLang="es-ES" sz="1500" dirty="0"/>
              <a:t>del sistema</a:t>
            </a:r>
          </a:p>
          <a:p>
            <a:pPr lvl="1" algn="just">
              <a:defRPr/>
            </a:pPr>
            <a:endParaRPr lang="es-ES" altLang="es-ES" sz="1800" dirty="0" smtClean="0"/>
          </a:p>
          <a:p>
            <a:pPr lvl="1" algn="just">
              <a:defRPr/>
            </a:pPr>
            <a:endParaRPr lang="es-ES" altLang="es-ES" sz="1800" dirty="0" smtClean="0"/>
          </a:p>
          <a:p>
            <a:pPr>
              <a:defRPr/>
            </a:pPr>
            <a:endParaRPr lang="es-ES" altLang="es-ES" sz="2200" dirty="0"/>
          </a:p>
          <a:p>
            <a:pPr>
              <a:defRPr/>
            </a:pPr>
            <a:endParaRPr lang="es-ES" altLang="es-ES" sz="2200" dirty="0" smtClean="0"/>
          </a:p>
        </p:txBody>
      </p:sp>
      <p:sp>
        <p:nvSpPr>
          <p:cNvPr id="6" name="Text Box 4"/>
          <p:cNvSpPr txBox="1">
            <a:spLocks noChangeArrowheads="1"/>
          </p:cNvSpPr>
          <p:nvPr/>
        </p:nvSpPr>
        <p:spPr bwMode="auto">
          <a:xfrm>
            <a:off x="250825" y="908050"/>
            <a:ext cx="83534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rgbClr val="002AB0"/>
                </a:solidFill>
                <a:latin typeface="Tahoma" panose="020B0604030504040204" pitchFamily="34" charset="0"/>
              </a:defRPr>
            </a:lvl1pPr>
            <a:lvl2pPr marL="742950" indent="-285750">
              <a:defRPr sz="2000">
                <a:solidFill>
                  <a:srgbClr val="002AB0"/>
                </a:solidFill>
                <a:latin typeface="Tahoma" panose="020B0604030504040204" pitchFamily="34" charset="0"/>
              </a:defRPr>
            </a:lvl2pPr>
            <a:lvl3pPr marL="1143000" indent="-228600">
              <a:defRPr sz="2000">
                <a:solidFill>
                  <a:srgbClr val="002AB0"/>
                </a:solidFill>
                <a:latin typeface="Tahoma" panose="020B0604030504040204" pitchFamily="34" charset="0"/>
              </a:defRPr>
            </a:lvl3pPr>
            <a:lvl4pPr marL="1600200" indent="-228600">
              <a:defRPr sz="2000">
                <a:solidFill>
                  <a:srgbClr val="002AB0"/>
                </a:solidFill>
                <a:latin typeface="Tahoma" panose="020B0604030504040204" pitchFamily="34" charset="0"/>
              </a:defRPr>
            </a:lvl4pPr>
            <a:lvl5pPr marL="2057400" indent="-228600">
              <a:defRPr sz="2000">
                <a:solidFill>
                  <a:srgbClr val="002AB0"/>
                </a:solidFill>
                <a:latin typeface="Tahoma" panose="020B0604030504040204" pitchFamily="34" charset="0"/>
              </a:defRPr>
            </a:lvl5pPr>
            <a:lvl6pPr marL="2514600" indent="-228600" eaLnBrk="0" fontAlgn="base" hangingPunct="0">
              <a:spcBef>
                <a:spcPct val="0"/>
              </a:spcBef>
              <a:spcAft>
                <a:spcPct val="0"/>
              </a:spcAft>
              <a:defRPr sz="2000">
                <a:solidFill>
                  <a:srgbClr val="002AB0"/>
                </a:solidFill>
                <a:latin typeface="Tahoma" panose="020B0604030504040204" pitchFamily="34" charset="0"/>
              </a:defRPr>
            </a:lvl6pPr>
            <a:lvl7pPr marL="2971800" indent="-228600" eaLnBrk="0" fontAlgn="base" hangingPunct="0">
              <a:spcBef>
                <a:spcPct val="0"/>
              </a:spcBef>
              <a:spcAft>
                <a:spcPct val="0"/>
              </a:spcAft>
              <a:defRPr sz="2000">
                <a:solidFill>
                  <a:srgbClr val="002AB0"/>
                </a:solidFill>
                <a:latin typeface="Tahoma" panose="020B0604030504040204" pitchFamily="34" charset="0"/>
              </a:defRPr>
            </a:lvl7pPr>
            <a:lvl8pPr marL="3429000" indent="-228600" eaLnBrk="0" fontAlgn="base" hangingPunct="0">
              <a:spcBef>
                <a:spcPct val="0"/>
              </a:spcBef>
              <a:spcAft>
                <a:spcPct val="0"/>
              </a:spcAft>
              <a:defRPr sz="2000">
                <a:solidFill>
                  <a:srgbClr val="002AB0"/>
                </a:solidFill>
                <a:latin typeface="Tahoma" panose="020B0604030504040204" pitchFamily="34" charset="0"/>
              </a:defRPr>
            </a:lvl8pPr>
            <a:lvl9pPr marL="3886200" indent="-228600" eaLnBrk="0" fontAlgn="base" hangingPunct="0">
              <a:spcBef>
                <a:spcPct val="0"/>
              </a:spcBef>
              <a:spcAft>
                <a:spcPct val="0"/>
              </a:spcAft>
              <a:defRPr sz="2000">
                <a:solidFill>
                  <a:srgbClr val="002AB0"/>
                </a:solidFill>
                <a:latin typeface="Tahoma" panose="020B0604030504040204" pitchFamily="34" charset="0"/>
              </a:defRPr>
            </a:lvl9pPr>
          </a:lstStyle>
          <a:p>
            <a:pPr eaLnBrk="1" hangingPunct="1">
              <a:spcBef>
                <a:spcPct val="50000"/>
              </a:spcBef>
            </a:pPr>
            <a:r>
              <a:rPr lang="en-US" altLang="es-ES" sz="2400" b="1" dirty="0" smtClean="0">
                <a:solidFill>
                  <a:schemeClr val="accent2"/>
                </a:solidFill>
                <a:latin typeface="Arial" panose="020B0604020202020204" pitchFamily="34" charset="0"/>
              </a:rPr>
              <a:t>Control de </a:t>
            </a:r>
            <a:r>
              <a:rPr lang="en-US" altLang="es-ES" sz="2400" b="1" dirty="0" err="1" smtClean="0">
                <a:solidFill>
                  <a:schemeClr val="accent2"/>
                </a:solidFill>
                <a:latin typeface="Arial" panose="020B0604020202020204" pitchFamily="34" charset="0"/>
              </a:rPr>
              <a:t>temperatura</a:t>
            </a:r>
            <a:r>
              <a:rPr lang="en-US" altLang="es-ES" sz="2400" b="1" dirty="0" smtClean="0">
                <a:solidFill>
                  <a:schemeClr val="accent2"/>
                </a:solidFill>
                <a:latin typeface="Arial" panose="020B0604020202020204" pitchFamily="34" charset="0"/>
              </a:rPr>
              <a:t> </a:t>
            </a:r>
            <a:r>
              <a:rPr lang="en-US" altLang="es-ES" sz="2400" b="1" dirty="0" err="1" smtClean="0">
                <a:solidFill>
                  <a:schemeClr val="accent2"/>
                </a:solidFill>
                <a:latin typeface="Arial" panose="020B0604020202020204" pitchFamily="34" charset="0"/>
              </a:rPr>
              <a:t>ambiente</a:t>
            </a:r>
            <a:endParaRPr lang="en-US" altLang="es-ES" sz="2400" b="1" dirty="0">
              <a:solidFill>
                <a:schemeClr val="accent2"/>
              </a:solidFill>
              <a:latin typeface="Arial" panose="020B0604020202020204" pitchFamily="34" charset="0"/>
            </a:endParaRPr>
          </a:p>
        </p:txBody>
      </p:sp>
    </p:spTree>
    <p:extLst>
      <p:ext uri="{BB962C8B-B14F-4D97-AF65-F5344CB8AC3E}">
        <p14:creationId xmlns:p14="http://schemas.microsoft.com/office/powerpoint/2010/main" val="1787315399"/>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1 Título"/>
          <p:cNvSpPr>
            <a:spLocks noGrp="1"/>
          </p:cNvSpPr>
          <p:nvPr>
            <p:ph type="title"/>
          </p:nvPr>
        </p:nvSpPr>
        <p:spPr/>
        <p:txBody>
          <a:bodyPr/>
          <a:lstStyle/>
          <a:p>
            <a:r>
              <a:rPr lang="es-ES_tradnl" altLang="es-ES" dirty="0" smtClean="0"/>
              <a:t>9. </a:t>
            </a:r>
            <a:r>
              <a:rPr lang="en-US" altLang="es-ES" dirty="0" err="1" smtClean="0"/>
              <a:t>Proyectos</a:t>
            </a:r>
            <a:r>
              <a:rPr lang="en-US" altLang="es-ES" dirty="0" smtClean="0"/>
              <a:t> a </a:t>
            </a:r>
            <a:r>
              <a:rPr lang="en-US" altLang="es-ES" dirty="0" err="1" smtClean="0"/>
              <a:t>desarrollar</a:t>
            </a:r>
            <a:endParaRPr lang="es-ES_tradnl" altLang="es-ES" dirty="0" smtClean="0"/>
          </a:p>
        </p:txBody>
      </p:sp>
      <p:sp>
        <p:nvSpPr>
          <p:cNvPr id="5123" name="2 Marcador de contenido"/>
          <p:cNvSpPr>
            <a:spLocks noGrp="1"/>
          </p:cNvSpPr>
          <p:nvPr>
            <p:ph idx="1"/>
          </p:nvPr>
        </p:nvSpPr>
        <p:spPr>
          <a:xfrm>
            <a:off x="0" y="1436687"/>
            <a:ext cx="8611821" cy="4848783"/>
          </a:xfrm>
        </p:spPr>
        <p:txBody>
          <a:bodyPr/>
          <a:lstStyle/>
          <a:p>
            <a:pPr lvl="1" algn="just">
              <a:defRPr/>
            </a:pPr>
            <a:r>
              <a:rPr lang="es-ES" altLang="es-ES" sz="1800" dirty="0"/>
              <a:t>De forma voluntaria puede añadirse la posibilidad de cambiar los valores de </a:t>
            </a:r>
            <a:r>
              <a:rPr lang="es-ES" altLang="es-ES" sz="1800" i="1" dirty="0" err="1"/>
              <a:t>T</a:t>
            </a:r>
            <a:r>
              <a:rPr lang="es-ES" altLang="es-ES" sz="1800" i="1" baseline="-25000" dirty="0" err="1"/>
              <a:t>max</a:t>
            </a:r>
            <a:r>
              <a:rPr lang="es-ES" altLang="es-ES" sz="1800" dirty="0"/>
              <a:t> y </a:t>
            </a:r>
            <a:r>
              <a:rPr lang="es-ES" altLang="es-ES" sz="1800" i="1" dirty="0" err="1"/>
              <a:t>T</a:t>
            </a:r>
            <a:r>
              <a:rPr lang="es-ES" altLang="es-ES" sz="1800" i="1" baseline="-25000" dirty="0" err="1"/>
              <a:t>min</a:t>
            </a:r>
            <a:r>
              <a:rPr lang="es-ES" altLang="es-ES" sz="1800" dirty="0"/>
              <a:t> por el terminal. Se tendrá en cuenta:</a:t>
            </a:r>
          </a:p>
          <a:p>
            <a:pPr lvl="2" algn="just">
              <a:defRPr/>
            </a:pPr>
            <a:r>
              <a:rPr lang="es-ES" altLang="es-ES" sz="1500" dirty="0" smtClean="0"/>
              <a:t>El </a:t>
            </a:r>
            <a:r>
              <a:rPr lang="es-ES" altLang="es-ES" sz="1500" dirty="0"/>
              <a:t>cambio afectará a los valores del modo en que esté operando el sistema</a:t>
            </a:r>
          </a:p>
          <a:p>
            <a:pPr lvl="2" algn="just">
              <a:defRPr/>
            </a:pPr>
            <a:r>
              <a:rPr lang="es-ES" altLang="es-ES" sz="1500" dirty="0" smtClean="0"/>
              <a:t>El </a:t>
            </a:r>
            <a:r>
              <a:rPr lang="es-ES" altLang="es-ES" sz="1500" dirty="0"/>
              <a:t>sistema no permitirá que se defina una </a:t>
            </a:r>
            <a:r>
              <a:rPr lang="es-ES" altLang="es-ES" sz="1500" i="1" dirty="0" err="1"/>
              <a:t>T</a:t>
            </a:r>
            <a:r>
              <a:rPr lang="es-ES" altLang="es-ES" sz="1500" i="1" baseline="-25000" dirty="0" err="1"/>
              <a:t>max</a:t>
            </a:r>
            <a:r>
              <a:rPr lang="es-ES" altLang="es-ES" sz="1500" dirty="0"/>
              <a:t> inferior a </a:t>
            </a:r>
            <a:r>
              <a:rPr lang="es-ES" altLang="es-ES" sz="1500" i="1" dirty="0" err="1"/>
              <a:t>T</a:t>
            </a:r>
            <a:r>
              <a:rPr lang="es-ES" altLang="es-ES" sz="1500" i="1" baseline="-25000" dirty="0" err="1"/>
              <a:t>min</a:t>
            </a:r>
            <a:r>
              <a:rPr lang="es-ES" altLang="es-ES" sz="1500" dirty="0"/>
              <a:t> ni una </a:t>
            </a:r>
            <a:r>
              <a:rPr lang="es-ES" altLang="es-ES" sz="1500" i="1" dirty="0" err="1"/>
              <a:t>T</a:t>
            </a:r>
            <a:r>
              <a:rPr lang="es-ES" altLang="es-ES" sz="1500" i="1" baseline="-25000" dirty="0" err="1"/>
              <a:t>min</a:t>
            </a:r>
            <a:r>
              <a:rPr lang="es-ES" altLang="es-ES" sz="1500" dirty="0"/>
              <a:t> superior a </a:t>
            </a:r>
            <a:r>
              <a:rPr lang="es-ES" altLang="es-ES" sz="1500" i="1" dirty="0" err="1" smtClean="0"/>
              <a:t>T</a:t>
            </a:r>
            <a:r>
              <a:rPr lang="es-ES" altLang="es-ES" sz="1500" i="1" baseline="-25000" dirty="0" err="1" smtClean="0"/>
              <a:t>max</a:t>
            </a:r>
            <a:endParaRPr lang="es-ES" altLang="es-ES" sz="1500" i="1" baseline="-25000" dirty="0" smtClean="0"/>
          </a:p>
          <a:p>
            <a:pPr lvl="2" algn="just">
              <a:defRPr/>
            </a:pPr>
            <a:endParaRPr lang="es-ES" altLang="es-ES" sz="1500" i="1" baseline="-25000" dirty="0" smtClean="0"/>
          </a:p>
          <a:p>
            <a:pPr lvl="1" algn="just">
              <a:defRPr/>
            </a:pPr>
            <a:r>
              <a:rPr lang="es-ES" altLang="es-ES" sz="1800" dirty="0"/>
              <a:t>Componentes a emplear:</a:t>
            </a:r>
          </a:p>
          <a:p>
            <a:pPr lvl="2" algn="just">
              <a:defRPr/>
            </a:pPr>
            <a:r>
              <a:rPr lang="es-ES" altLang="es-ES" sz="1500" dirty="0" smtClean="0"/>
              <a:t>Placa </a:t>
            </a:r>
            <a:r>
              <a:rPr lang="es-ES" altLang="es-ES" sz="1500" dirty="0" err="1"/>
              <a:t>Arduino</a:t>
            </a:r>
            <a:r>
              <a:rPr lang="es-ES" altLang="es-ES" sz="1500" dirty="0"/>
              <a:t> uno y cable USB para conexión al PC</a:t>
            </a:r>
          </a:p>
          <a:p>
            <a:pPr lvl="2" algn="just">
              <a:defRPr/>
            </a:pPr>
            <a:r>
              <a:rPr lang="es-ES" altLang="es-ES" sz="1500" dirty="0" err="1" smtClean="0"/>
              <a:t>Protoboard</a:t>
            </a:r>
            <a:r>
              <a:rPr lang="es-ES" altLang="es-ES" sz="1500" dirty="0" smtClean="0"/>
              <a:t> </a:t>
            </a:r>
            <a:r>
              <a:rPr lang="es-ES" altLang="es-ES" sz="1500" dirty="0"/>
              <a:t>para montaje y cables de conexión</a:t>
            </a:r>
          </a:p>
          <a:p>
            <a:pPr lvl="2" algn="just">
              <a:defRPr/>
            </a:pPr>
            <a:r>
              <a:rPr lang="es-ES" altLang="es-ES" sz="1500" dirty="0" smtClean="0"/>
              <a:t>2 </a:t>
            </a:r>
            <a:r>
              <a:rPr lang="es-ES" altLang="es-ES" sz="1500" dirty="0"/>
              <a:t>Relés SPST con bobina a 5 </a:t>
            </a:r>
            <a:r>
              <a:rPr lang="es-ES" altLang="es-ES" sz="1500" dirty="0" err="1"/>
              <a:t>Vcc</a:t>
            </a:r>
            <a:r>
              <a:rPr lang="es-ES" altLang="es-ES" sz="1500" dirty="0"/>
              <a:t> , contactos de 5 A con terminales para conectar en </a:t>
            </a:r>
            <a:r>
              <a:rPr lang="es-ES" altLang="es-ES" sz="1500" dirty="0" err="1"/>
              <a:t>protoboard</a:t>
            </a:r>
            <a:endParaRPr lang="es-ES" altLang="es-ES" sz="1500" dirty="0"/>
          </a:p>
          <a:p>
            <a:pPr lvl="2" algn="just">
              <a:defRPr/>
            </a:pPr>
            <a:r>
              <a:rPr lang="es-ES" altLang="es-ES" sz="1500" dirty="0" smtClean="0"/>
              <a:t>2 </a:t>
            </a:r>
            <a:r>
              <a:rPr lang="es-ES" altLang="es-ES" sz="1500" dirty="0"/>
              <a:t>Transistores BD137</a:t>
            </a:r>
          </a:p>
          <a:p>
            <a:pPr lvl="2" algn="just">
              <a:defRPr/>
            </a:pPr>
            <a:r>
              <a:rPr lang="es-ES" altLang="es-ES" sz="1500" dirty="0" smtClean="0"/>
              <a:t>2 </a:t>
            </a:r>
            <a:r>
              <a:rPr lang="es-ES" altLang="es-ES" sz="1500" dirty="0"/>
              <a:t>Diodos 1N4007</a:t>
            </a:r>
          </a:p>
          <a:p>
            <a:pPr lvl="2" algn="just">
              <a:defRPr/>
            </a:pPr>
            <a:r>
              <a:rPr lang="es-ES" altLang="es-ES" sz="1500" dirty="0" smtClean="0"/>
              <a:t>1 </a:t>
            </a:r>
            <a:r>
              <a:rPr lang="es-ES" altLang="es-ES" sz="1500" dirty="0"/>
              <a:t>Sensor de temperatura LM35</a:t>
            </a:r>
          </a:p>
          <a:p>
            <a:pPr lvl="2" algn="just">
              <a:defRPr/>
            </a:pPr>
            <a:r>
              <a:rPr lang="es-ES" altLang="es-ES" sz="1500" dirty="0" smtClean="0"/>
              <a:t>1 </a:t>
            </a:r>
            <a:r>
              <a:rPr lang="es-ES" altLang="es-ES" sz="1500" dirty="0"/>
              <a:t>Diodo led rojo (temperatura alta)</a:t>
            </a:r>
          </a:p>
          <a:p>
            <a:pPr lvl="2" algn="just">
              <a:defRPr/>
            </a:pPr>
            <a:r>
              <a:rPr lang="es-ES" altLang="es-ES" sz="1500" dirty="0" smtClean="0"/>
              <a:t>1 </a:t>
            </a:r>
            <a:r>
              <a:rPr lang="es-ES" altLang="es-ES" sz="1500" dirty="0"/>
              <a:t>Diodo led amarillo (temperatura baja)</a:t>
            </a:r>
          </a:p>
          <a:p>
            <a:pPr lvl="2" algn="just">
              <a:defRPr/>
            </a:pPr>
            <a:r>
              <a:rPr lang="es-ES" altLang="es-ES" sz="1500" dirty="0" smtClean="0"/>
              <a:t>Amplificador </a:t>
            </a:r>
            <a:r>
              <a:rPr lang="es-ES" altLang="es-ES" sz="1500" dirty="0"/>
              <a:t>operacional TL081</a:t>
            </a:r>
          </a:p>
          <a:p>
            <a:pPr lvl="1" algn="just">
              <a:defRPr/>
            </a:pPr>
            <a:endParaRPr lang="es-ES" altLang="es-ES" sz="1800" dirty="0"/>
          </a:p>
          <a:p>
            <a:pPr lvl="1" algn="just">
              <a:defRPr/>
            </a:pPr>
            <a:endParaRPr lang="es-ES" altLang="es-ES" sz="1800" dirty="0"/>
          </a:p>
          <a:p>
            <a:pPr>
              <a:defRPr/>
            </a:pPr>
            <a:endParaRPr lang="es-ES" altLang="es-ES" sz="2200" dirty="0"/>
          </a:p>
          <a:p>
            <a:pPr>
              <a:defRPr/>
            </a:pPr>
            <a:endParaRPr lang="es-ES" altLang="es-ES" sz="2200" dirty="0" smtClean="0"/>
          </a:p>
        </p:txBody>
      </p:sp>
      <p:sp>
        <p:nvSpPr>
          <p:cNvPr id="6" name="Text Box 4"/>
          <p:cNvSpPr txBox="1">
            <a:spLocks noChangeArrowheads="1"/>
          </p:cNvSpPr>
          <p:nvPr/>
        </p:nvSpPr>
        <p:spPr bwMode="auto">
          <a:xfrm>
            <a:off x="250825" y="908050"/>
            <a:ext cx="83534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rgbClr val="002AB0"/>
                </a:solidFill>
                <a:latin typeface="Tahoma" panose="020B0604030504040204" pitchFamily="34" charset="0"/>
              </a:defRPr>
            </a:lvl1pPr>
            <a:lvl2pPr marL="742950" indent="-285750">
              <a:defRPr sz="2000">
                <a:solidFill>
                  <a:srgbClr val="002AB0"/>
                </a:solidFill>
                <a:latin typeface="Tahoma" panose="020B0604030504040204" pitchFamily="34" charset="0"/>
              </a:defRPr>
            </a:lvl2pPr>
            <a:lvl3pPr marL="1143000" indent="-228600">
              <a:defRPr sz="2000">
                <a:solidFill>
                  <a:srgbClr val="002AB0"/>
                </a:solidFill>
                <a:latin typeface="Tahoma" panose="020B0604030504040204" pitchFamily="34" charset="0"/>
              </a:defRPr>
            </a:lvl3pPr>
            <a:lvl4pPr marL="1600200" indent="-228600">
              <a:defRPr sz="2000">
                <a:solidFill>
                  <a:srgbClr val="002AB0"/>
                </a:solidFill>
                <a:latin typeface="Tahoma" panose="020B0604030504040204" pitchFamily="34" charset="0"/>
              </a:defRPr>
            </a:lvl4pPr>
            <a:lvl5pPr marL="2057400" indent="-228600">
              <a:defRPr sz="2000">
                <a:solidFill>
                  <a:srgbClr val="002AB0"/>
                </a:solidFill>
                <a:latin typeface="Tahoma" panose="020B0604030504040204" pitchFamily="34" charset="0"/>
              </a:defRPr>
            </a:lvl5pPr>
            <a:lvl6pPr marL="2514600" indent="-228600" eaLnBrk="0" fontAlgn="base" hangingPunct="0">
              <a:spcBef>
                <a:spcPct val="0"/>
              </a:spcBef>
              <a:spcAft>
                <a:spcPct val="0"/>
              </a:spcAft>
              <a:defRPr sz="2000">
                <a:solidFill>
                  <a:srgbClr val="002AB0"/>
                </a:solidFill>
                <a:latin typeface="Tahoma" panose="020B0604030504040204" pitchFamily="34" charset="0"/>
              </a:defRPr>
            </a:lvl6pPr>
            <a:lvl7pPr marL="2971800" indent="-228600" eaLnBrk="0" fontAlgn="base" hangingPunct="0">
              <a:spcBef>
                <a:spcPct val="0"/>
              </a:spcBef>
              <a:spcAft>
                <a:spcPct val="0"/>
              </a:spcAft>
              <a:defRPr sz="2000">
                <a:solidFill>
                  <a:srgbClr val="002AB0"/>
                </a:solidFill>
                <a:latin typeface="Tahoma" panose="020B0604030504040204" pitchFamily="34" charset="0"/>
              </a:defRPr>
            </a:lvl7pPr>
            <a:lvl8pPr marL="3429000" indent="-228600" eaLnBrk="0" fontAlgn="base" hangingPunct="0">
              <a:spcBef>
                <a:spcPct val="0"/>
              </a:spcBef>
              <a:spcAft>
                <a:spcPct val="0"/>
              </a:spcAft>
              <a:defRPr sz="2000">
                <a:solidFill>
                  <a:srgbClr val="002AB0"/>
                </a:solidFill>
                <a:latin typeface="Tahoma" panose="020B0604030504040204" pitchFamily="34" charset="0"/>
              </a:defRPr>
            </a:lvl8pPr>
            <a:lvl9pPr marL="3886200" indent="-228600" eaLnBrk="0" fontAlgn="base" hangingPunct="0">
              <a:spcBef>
                <a:spcPct val="0"/>
              </a:spcBef>
              <a:spcAft>
                <a:spcPct val="0"/>
              </a:spcAft>
              <a:defRPr sz="2000">
                <a:solidFill>
                  <a:srgbClr val="002AB0"/>
                </a:solidFill>
                <a:latin typeface="Tahoma" panose="020B0604030504040204" pitchFamily="34" charset="0"/>
              </a:defRPr>
            </a:lvl9pPr>
          </a:lstStyle>
          <a:p>
            <a:pPr eaLnBrk="1" hangingPunct="1">
              <a:spcBef>
                <a:spcPct val="50000"/>
              </a:spcBef>
            </a:pPr>
            <a:r>
              <a:rPr lang="en-US" altLang="es-ES" sz="2400" b="1" dirty="0" smtClean="0">
                <a:solidFill>
                  <a:schemeClr val="accent2"/>
                </a:solidFill>
                <a:latin typeface="Arial" panose="020B0604020202020204" pitchFamily="34" charset="0"/>
              </a:rPr>
              <a:t>Control de </a:t>
            </a:r>
            <a:r>
              <a:rPr lang="en-US" altLang="es-ES" sz="2400" b="1" dirty="0" err="1" smtClean="0">
                <a:solidFill>
                  <a:schemeClr val="accent2"/>
                </a:solidFill>
                <a:latin typeface="Arial" panose="020B0604020202020204" pitchFamily="34" charset="0"/>
              </a:rPr>
              <a:t>temperatura</a:t>
            </a:r>
            <a:r>
              <a:rPr lang="en-US" altLang="es-ES" sz="2400" b="1" dirty="0" smtClean="0">
                <a:solidFill>
                  <a:schemeClr val="accent2"/>
                </a:solidFill>
                <a:latin typeface="Arial" panose="020B0604020202020204" pitchFamily="34" charset="0"/>
              </a:rPr>
              <a:t> </a:t>
            </a:r>
            <a:r>
              <a:rPr lang="en-US" altLang="es-ES" sz="2400" b="1" dirty="0" err="1" smtClean="0">
                <a:solidFill>
                  <a:schemeClr val="accent2"/>
                </a:solidFill>
                <a:latin typeface="Arial" panose="020B0604020202020204" pitchFamily="34" charset="0"/>
              </a:rPr>
              <a:t>ambiente</a:t>
            </a:r>
            <a:endParaRPr lang="en-US" altLang="es-ES" sz="2400" b="1" dirty="0">
              <a:solidFill>
                <a:schemeClr val="accent2"/>
              </a:solidFill>
              <a:latin typeface="Arial" panose="020B0604020202020204" pitchFamily="34" charset="0"/>
            </a:endParaRPr>
          </a:p>
        </p:txBody>
      </p:sp>
    </p:spTree>
    <p:extLst>
      <p:ext uri="{BB962C8B-B14F-4D97-AF65-F5344CB8AC3E}">
        <p14:creationId xmlns:p14="http://schemas.microsoft.com/office/powerpoint/2010/main" val="2504173322"/>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1 Título"/>
          <p:cNvSpPr>
            <a:spLocks noGrp="1"/>
          </p:cNvSpPr>
          <p:nvPr>
            <p:ph type="title"/>
          </p:nvPr>
        </p:nvSpPr>
        <p:spPr/>
        <p:txBody>
          <a:bodyPr/>
          <a:lstStyle/>
          <a:p>
            <a:r>
              <a:rPr lang="es-ES_tradnl" altLang="es-ES" dirty="0" smtClean="0"/>
              <a:t>9. </a:t>
            </a:r>
            <a:r>
              <a:rPr lang="en-US" altLang="es-ES" dirty="0" err="1" smtClean="0"/>
              <a:t>Proyectos</a:t>
            </a:r>
            <a:r>
              <a:rPr lang="en-US" altLang="es-ES" dirty="0" smtClean="0"/>
              <a:t> a </a:t>
            </a:r>
            <a:r>
              <a:rPr lang="en-US" altLang="es-ES" dirty="0" err="1" smtClean="0"/>
              <a:t>desarrollar</a:t>
            </a:r>
            <a:endParaRPr lang="es-ES_tradnl" altLang="es-ES" dirty="0" smtClean="0"/>
          </a:p>
        </p:txBody>
      </p:sp>
      <p:sp>
        <p:nvSpPr>
          <p:cNvPr id="5123" name="2 Marcador de contenido"/>
          <p:cNvSpPr>
            <a:spLocks noGrp="1"/>
          </p:cNvSpPr>
          <p:nvPr>
            <p:ph idx="1"/>
          </p:nvPr>
        </p:nvSpPr>
        <p:spPr>
          <a:xfrm>
            <a:off x="0" y="1436687"/>
            <a:ext cx="8611821" cy="4848783"/>
          </a:xfrm>
        </p:spPr>
        <p:txBody>
          <a:bodyPr/>
          <a:lstStyle/>
          <a:p>
            <a:pPr lvl="1" algn="just">
              <a:defRPr/>
            </a:pPr>
            <a:r>
              <a:rPr lang="es-ES" altLang="es-ES" sz="1800" dirty="0"/>
              <a:t>Hay que calcular además:</a:t>
            </a:r>
          </a:p>
          <a:p>
            <a:pPr lvl="2" algn="just">
              <a:defRPr/>
            </a:pPr>
            <a:r>
              <a:rPr lang="es-ES" altLang="es-ES" sz="1500" dirty="0" smtClean="0"/>
              <a:t>Resistencias </a:t>
            </a:r>
            <a:r>
              <a:rPr lang="es-ES" altLang="es-ES" sz="1500" dirty="0"/>
              <a:t>para el circuito con amplificador operacional</a:t>
            </a:r>
          </a:p>
          <a:p>
            <a:pPr lvl="2" algn="just">
              <a:defRPr/>
            </a:pPr>
            <a:r>
              <a:rPr lang="es-ES" altLang="es-ES" sz="1500" dirty="0" smtClean="0"/>
              <a:t>Resistencias </a:t>
            </a:r>
            <a:r>
              <a:rPr lang="es-ES" altLang="es-ES" sz="1500" dirty="0"/>
              <a:t>limitadoras diodos led</a:t>
            </a:r>
          </a:p>
          <a:p>
            <a:pPr lvl="2" algn="just">
              <a:defRPr/>
            </a:pPr>
            <a:r>
              <a:rPr lang="es-ES" altLang="es-ES" sz="1500" dirty="0" smtClean="0"/>
              <a:t>Resistencias </a:t>
            </a:r>
            <a:r>
              <a:rPr lang="es-ES" altLang="es-ES" sz="1500" dirty="0"/>
              <a:t>de colector de los circuitos de activación de los relés</a:t>
            </a:r>
          </a:p>
          <a:p>
            <a:pPr lvl="1" algn="just">
              <a:defRPr/>
            </a:pPr>
            <a:endParaRPr lang="es-ES" altLang="es-ES" sz="1800" dirty="0"/>
          </a:p>
          <a:p>
            <a:pPr lvl="1" algn="just">
              <a:defRPr/>
            </a:pPr>
            <a:r>
              <a:rPr lang="es-ES" altLang="es-ES" sz="1800" dirty="0"/>
              <a:t>También, para la comprobación del funcionamiento de los relés:</a:t>
            </a:r>
          </a:p>
          <a:p>
            <a:pPr lvl="2" algn="just">
              <a:defRPr/>
            </a:pPr>
            <a:r>
              <a:rPr lang="es-ES" altLang="es-ES" sz="1500" dirty="0" smtClean="0"/>
              <a:t>2 </a:t>
            </a:r>
            <a:r>
              <a:rPr lang="es-ES" altLang="es-ES" sz="1500" dirty="0"/>
              <a:t>Diodos led verdes con sus resistencias limitadoras</a:t>
            </a:r>
          </a:p>
        </p:txBody>
      </p:sp>
      <p:sp>
        <p:nvSpPr>
          <p:cNvPr id="6" name="Text Box 4"/>
          <p:cNvSpPr txBox="1">
            <a:spLocks noChangeArrowheads="1"/>
          </p:cNvSpPr>
          <p:nvPr/>
        </p:nvSpPr>
        <p:spPr bwMode="auto">
          <a:xfrm>
            <a:off x="250825" y="908050"/>
            <a:ext cx="83534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rgbClr val="002AB0"/>
                </a:solidFill>
                <a:latin typeface="Tahoma" panose="020B0604030504040204" pitchFamily="34" charset="0"/>
              </a:defRPr>
            </a:lvl1pPr>
            <a:lvl2pPr marL="742950" indent="-285750">
              <a:defRPr sz="2000">
                <a:solidFill>
                  <a:srgbClr val="002AB0"/>
                </a:solidFill>
                <a:latin typeface="Tahoma" panose="020B0604030504040204" pitchFamily="34" charset="0"/>
              </a:defRPr>
            </a:lvl2pPr>
            <a:lvl3pPr marL="1143000" indent="-228600">
              <a:defRPr sz="2000">
                <a:solidFill>
                  <a:srgbClr val="002AB0"/>
                </a:solidFill>
                <a:latin typeface="Tahoma" panose="020B0604030504040204" pitchFamily="34" charset="0"/>
              </a:defRPr>
            </a:lvl3pPr>
            <a:lvl4pPr marL="1600200" indent="-228600">
              <a:defRPr sz="2000">
                <a:solidFill>
                  <a:srgbClr val="002AB0"/>
                </a:solidFill>
                <a:latin typeface="Tahoma" panose="020B0604030504040204" pitchFamily="34" charset="0"/>
              </a:defRPr>
            </a:lvl4pPr>
            <a:lvl5pPr marL="2057400" indent="-228600">
              <a:defRPr sz="2000">
                <a:solidFill>
                  <a:srgbClr val="002AB0"/>
                </a:solidFill>
                <a:latin typeface="Tahoma" panose="020B0604030504040204" pitchFamily="34" charset="0"/>
              </a:defRPr>
            </a:lvl5pPr>
            <a:lvl6pPr marL="2514600" indent="-228600" eaLnBrk="0" fontAlgn="base" hangingPunct="0">
              <a:spcBef>
                <a:spcPct val="0"/>
              </a:spcBef>
              <a:spcAft>
                <a:spcPct val="0"/>
              </a:spcAft>
              <a:defRPr sz="2000">
                <a:solidFill>
                  <a:srgbClr val="002AB0"/>
                </a:solidFill>
                <a:latin typeface="Tahoma" panose="020B0604030504040204" pitchFamily="34" charset="0"/>
              </a:defRPr>
            </a:lvl6pPr>
            <a:lvl7pPr marL="2971800" indent="-228600" eaLnBrk="0" fontAlgn="base" hangingPunct="0">
              <a:spcBef>
                <a:spcPct val="0"/>
              </a:spcBef>
              <a:spcAft>
                <a:spcPct val="0"/>
              </a:spcAft>
              <a:defRPr sz="2000">
                <a:solidFill>
                  <a:srgbClr val="002AB0"/>
                </a:solidFill>
                <a:latin typeface="Tahoma" panose="020B0604030504040204" pitchFamily="34" charset="0"/>
              </a:defRPr>
            </a:lvl7pPr>
            <a:lvl8pPr marL="3429000" indent="-228600" eaLnBrk="0" fontAlgn="base" hangingPunct="0">
              <a:spcBef>
                <a:spcPct val="0"/>
              </a:spcBef>
              <a:spcAft>
                <a:spcPct val="0"/>
              </a:spcAft>
              <a:defRPr sz="2000">
                <a:solidFill>
                  <a:srgbClr val="002AB0"/>
                </a:solidFill>
                <a:latin typeface="Tahoma" panose="020B0604030504040204" pitchFamily="34" charset="0"/>
              </a:defRPr>
            </a:lvl8pPr>
            <a:lvl9pPr marL="3886200" indent="-228600" eaLnBrk="0" fontAlgn="base" hangingPunct="0">
              <a:spcBef>
                <a:spcPct val="0"/>
              </a:spcBef>
              <a:spcAft>
                <a:spcPct val="0"/>
              </a:spcAft>
              <a:defRPr sz="2000">
                <a:solidFill>
                  <a:srgbClr val="002AB0"/>
                </a:solidFill>
                <a:latin typeface="Tahoma" panose="020B0604030504040204" pitchFamily="34" charset="0"/>
              </a:defRPr>
            </a:lvl9pPr>
          </a:lstStyle>
          <a:p>
            <a:pPr eaLnBrk="1" hangingPunct="1">
              <a:spcBef>
                <a:spcPct val="50000"/>
              </a:spcBef>
            </a:pPr>
            <a:r>
              <a:rPr lang="en-US" altLang="es-ES" sz="2400" b="1" dirty="0" smtClean="0">
                <a:solidFill>
                  <a:schemeClr val="accent2"/>
                </a:solidFill>
                <a:latin typeface="Arial" panose="020B0604020202020204" pitchFamily="34" charset="0"/>
              </a:rPr>
              <a:t>Control de </a:t>
            </a:r>
            <a:r>
              <a:rPr lang="en-US" altLang="es-ES" sz="2400" b="1" dirty="0" err="1" smtClean="0">
                <a:solidFill>
                  <a:schemeClr val="accent2"/>
                </a:solidFill>
                <a:latin typeface="Arial" panose="020B0604020202020204" pitchFamily="34" charset="0"/>
              </a:rPr>
              <a:t>temperatura</a:t>
            </a:r>
            <a:r>
              <a:rPr lang="en-US" altLang="es-ES" sz="2400" b="1" dirty="0" smtClean="0">
                <a:solidFill>
                  <a:schemeClr val="accent2"/>
                </a:solidFill>
                <a:latin typeface="Arial" panose="020B0604020202020204" pitchFamily="34" charset="0"/>
              </a:rPr>
              <a:t> </a:t>
            </a:r>
            <a:r>
              <a:rPr lang="en-US" altLang="es-ES" sz="2400" b="1" dirty="0" err="1" smtClean="0">
                <a:solidFill>
                  <a:schemeClr val="accent2"/>
                </a:solidFill>
                <a:latin typeface="Arial" panose="020B0604020202020204" pitchFamily="34" charset="0"/>
              </a:rPr>
              <a:t>ambiente</a:t>
            </a:r>
            <a:endParaRPr lang="en-US" altLang="es-ES" sz="2400" b="1" dirty="0">
              <a:solidFill>
                <a:schemeClr val="accent2"/>
              </a:solidFill>
              <a:latin typeface="Arial" panose="020B0604020202020204" pitchFamily="34" charset="0"/>
            </a:endParaRPr>
          </a:p>
        </p:txBody>
      </p:sp>
    </p:spTree>
    <p:extLst>
      <p:ext uri="{BB962C8B-B14F-4D97-AF65-F5344CB8AC3E}">
        <p14:creationId xmlns:p14="http://schemas.microsoft.com/office/powerpoint/2010/main" val="2197937878"/>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1 Título"/>
          <p:cNvSpPr>
            <a:spLocks noGrp="1"/>
          </p:cNvSpPr>
          <p:nvPr>
            <p:ph type="title"/>
          </p:nvPr>
        </p:nvSpPr>
        <p:spPr/>
        <p:txBody>
          <a:bodyPr/>
          <a:lstStyle/>
          <a:p>
            <a:r>
              <a:rPr lang="es-ES_tradnl" altLang="es-ES" dirty="0" smtClean="0"/>
              <a:t>9. </a:t>
            </a:r>
            <a:r>
              <a:rPr lang="en-US" altLang="es-ES" dirty="0" err="1" smtClean="0"/>
              <a:t>Proyectos</a:t>
            </a:r>
            <a:r>
              <a:rPr lang="en-US" altLang="es-ES" dirty="0" smtClean="0"/>
              <a:t> a </a:t>
            </a:r>
            <a:r>
              <a:rPr lang="en-US" altLang="es-ES" dirty="0" err="1" smtClean="0"/>
              <a:t>desarrollar</a:t>
            </a:r>
            <a:endParaRPr lang="es-ES_tradnl" altLang="es-ES" dirty="0" smtClean="0"/>
          </a:p>
        </p:txBody>
      </p:sp>
      <p:sp>
        <p:nvSpPr>
          <p:cNvPr id="5123" name="2 Marcador de contenido"/>
          <p:cNvSpPr>
            <a:spLocks noGrp="1"/>
          </p:cNvSpPr>
          <p:nvPr>
            <p:ph idx="1"/>
          </p:nvPr>
        </p:nvSpPr>
        <p:spPr>
          <a:xfrm>
            <a:off x="0" y="1436687"/>
            <a:ext cx="6030097" cy="4848783"/>
          </a:xfrm>
        </p:spPr>
        <p:txBody>
          <a:bodyPr/>
          <a:lstStyle/>
          <a:p>
            <a:pPr lvl="1" algn="just">
              <a:defRPr/>
            </a:pPr>
            <a:r>
              <a:rPr lang="es-ES" altLang="es-ES" sz="1800" dirty="0"/>
              <a:t>Se trata de monitorizar el contenido de un depósito de sección no uniforme. Para ello se emplearán 10 leds para indicar el porcentaje de aforo del mismo</a:t>
            </a:r>
            <a:r>
              <a:rPr lang="es-ES" altLang="es-ES" sz="1800" dirty="0" smtClean="0"/>
              <a:t>.</a:t>
            </a:r>
          </a:p>
          <a:p>
            <a:pPr lvl="1" algn="just">
              <a:defRPr/>
            </a:pPr>
            <a:r>
              <a:rPr lang="es-ES" altLang="es-ES" sz="1800" dirty="0"/>
              <a:t>Un sensor proporciona una medida lineal en altura con salida de 1.6V cuando el depósito está vacío y 4.3V cuando se encuentra lleno.</a:t>
            </a:r>
          </a:p>
          <a:p>
            <a:pPr lvl="1" algn="just">
              <a:defRPr/>
            </a:pPr>
            <a:r>
              <a:rPr lang="es-ES" altLang="es-ES" sz="1800" dirty="0"/>
              <a:t>Se debe convertir la señal del sensor, mediante amplificadores operacionales, para tenerla en el rango 0/5V.</a:t>
            </a:r>
          </a:p>
          <a:p>
            <a:pPr lvl="1" algn="just">
              <a:defRPr/>
            </a:pPr>
            <a:r>
              <a:rPr lang="es-ES" altLang="es-ES" sz="1800" dirty="0"/>
              <a:t>Se calcularán los valores de tensión que corresponden al 10%, 20%, …, 100% y se hará que los 10 leds de salida muestren el contenido del depósito</a:t>
            </a:r>
            <a:r>
              <a:rPr lang="es-ES" altLang="es-ES" sz="1800" dirty="0" smtClean="0"/>
              <a:t>.</a:t>
            </a:r>
          </a:p>
          <a:p>
            <a:pPr lvl="1" algn="just">
              <a:defRPr/>
            </a:pPr>
            <a:endParaRPr lang="es-ES" altLang="es-ES" sz="1800" dirty="0"/>
          </a:p>
          <a:p>
            <a:pPr lvl="1" algn="just">
              <a:defRPr/>
            </a:pPr>
            <a:endParaRPr lang="es-ES" altLang="es-ES" sz="1500" dirty="0"/>
          </a:p>
        </p:txBody>
      </p:sp>
      <p:sp>
        <p:nvSpPr>
          <p:cNvPr id="6" name="Text Box 4"/>
          <p:cNvSpPr txBox="1">
            <a:spLocks noChangeArrowheads="1"/>
          </p:cNvSpPr>
          <p:nvPr/>
        </p:nvSpPr>
        <p:spPr bwMode="auto">
          <a:xfrm>
            <a:off x="250825" y="908050"/>
            <a:ext cx="83534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rgbClr val="002AB0"/>
                </a:solidFill>
                <a:latin typeface="Tahoma" panose="020B0604030504040204" pitchFamily="34" charset="0"/>
              </a:defRPr>
            </a:lvl1pPr>
            <a:lvl2pPr marL="742950" indent="-285750">
              <a:defRPr sz="2000">
                <a:solidFill>
                  <a:srgbClr val="002AB0"/>
                </a:solidFill>
                <a:latin typeface="Tahoma" panose="020B0604030504040204" pitchFamily="34" charset="0"/>
              </a:defRPr>
            </a:lvl2pPr>
            <a:lvl3pPr marL="1143000" indent="-228600">
              <a:defRPr sz="2000">
                <a:solidFill>
                  <a:srgbClr val="002AB0"/>
                </a:solidFill>
                <a:latin typeface="Tahoma" panose="020B0604030504040204" pitchFamily="34" charset="0"/>
              </a:defRPr>
            </a:lvl3pPr>
            <a:lvl4pPr marL="1600200" indent="-228600">
              <a:defRPr sz="2000">
                <a:solidFill>
                  <a:srgbClr val="002AB0"/>
                </a:solidFill>
                <a:latin typeface="Tahoma" panose="020B0604030504040204" pitchFamily="34" charset="0"/>
              </a:defRPr>
            </a:lvl4pPr>
            <a:lvl5pPr marL="2057400" indent="-228600">
              <a:defRPr sz="2000">
                <a:solidFill>
                  <a:srgbClr val="002AB0"/>
                </a:solidFill>
                <a:latin typeface="Tahoma" panose="020B0604030504040204" pitchFamily="34" charset="0"/>
              </a:defRPr>
            </a:lvl5pPr>
            <a:lvl6pPr marL="2514600" indent="-228600" eaLnBrk="0" fontAlgn="base" hangingPunct="0">
              <a:spcBef>
                <a:spcPct val="0"/>
              </a:spcBef>
              <a:spcAft>
                <a:spcPct val="0"/>
              </a:spcAft>
              <a:defRPr sz="2000">
                <a:solidFill>
                  <a:srgbClr val="002AB0"/>
                </a:solidFill>
                <a:latin typeface="Tahoma" panose="020B0604030504040204" pitchFamily="34" charset="0"/>
              </a:defRPr>
            </a:lvl6pPr>
            <a:lvl7pPr marL="2971800" indent="-228600" eaLnBrk="0" fontAlgn="base" hangingPunct="0">
              <a:spcBef>
                <a:spcPct val="0"/>
              </a:spcBef>
              <a:spcAft>
                <a:spcPct val="0"/>
              </a:spcAft>
              <a:defRPr sz="2000">
                <a:solidFill>
                  <a:srgbClr val="002AB0"/>
                </a:solidFill>
                <a:latin typeface="Tahoma" panose="020B0604030504040204" pitchFamily="34" charset="0"/>
              </a:defRPr>
            </a:lvl7pPr>
            <a:lvl8pPr marL="3429000" indent="-228600" eaLnBrk="0" fontAlgn="base" hangingPunct="0">
              <a:spcBef>
                <a:spcPct val="0"/>
              </a:spcBef>
              <a:spcAft>
                <a:spcPct val="0"/>
              </a:spcAft>
              <a:defRPr sz="2000">
                <a:solidFill>
                  <a:srgbClr val="002AB0"/>
                </a:solidFill>
                <a:latin typeface="Tahoma" panose="020B0604030504040204" pitchFamily="34" charset="0"/>
              </a:defRPr>
            </a:lvl8pPr>
            <a:lvl9pPr marL="3886200" indent="-228600" eaLnBrk="0" fontAlgn="base" hangingPunct="0">
              <a:spcBef>
                <a:spcPct val="0"/>
              </a:spcBef>
              <a:spcAft>
                <a:spcPct val="0"/>
              </a:spcAft>
              <a:defRPr sz="2000">
                <a:solidFill>
                  <a:srgbClr val="002AB0"/>
                </a:solidFill>
                <a:latin typeface="Tahoma" panose="020B0604030504040204" pitchFamily="34" charset="0"/>
              </a:defRPr>
            </a:lvl9pPr>
          </a:lstStyle>
          <a:p>
            <a:pPr eaLnBrk="1" hangingPunct="1">
              <a:spcBef>
                <a:spcPct val="50000"/>
              </a:spcBef>
            </a:pPr>
            <a:r>
              <a:rPr lang="en-US" altLang="es-ES" sz="2400" b="1" dirty="0" err="1" smtClean="0">
                <a:solidFill>
                  <a:schemeClr val="accent2"/>
                </a:solidFill>
                <a:latin typeface="Arial" panose="020B0604020202020204" pitchFamily="34" charset="0"/>
              </a:rPr>
              <a:t>Aforador</a:t>
            </a:r>
            <a:r>
              <a:rPr lang="en-US" altLang="es-ES" sz="2400" b="1" dirty="0" smtClean="0">
                <a:solidFill>
                  <a:schemeClr val="accent2"/>
                </a:solidFill>
                <a:latin typeface="Arial" panose="020B0604020202020204" pitchFamily="34" charset="0"/>
              </a:rPr>
              <a:t> para </a:t>
            </a:r>
            <a:r>
              <a:rPr lang="en-US" altLang="es-ES" sz="2400" b="1" dirty="0" err="1" smtClean="0">
                <a:solidFill>
                  <a:schemeClr val="accent2"/>
                </a:solidFill>
                <a:latin typeface="Arial" panose="020B0604020202020204" pitchFamily="34" charset="0"/>
              </a:rPr>
              <a:t>depósito</a:t>
            </a:r>
            <a:endParaRPr lang="en-US" altLang="es-ES" sz="2400" b="1" dirty="0">
              <a:solidFill>
                <a:schemeClr val="accent2"/>
              </a:solidFill>
              <a:latin typeface="Arial" panose="020B0604020202020204" pitchFamily="34" charset="0"/>
            </a:endParaRPr>
          </a:p>
        </p:txBody>
      </p:sp>
      <p:pic>
        <p:nvPicPr>
          <p:cNvPr id="5" name="Imagen 4"/>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44323" y="2260256"/>
            <a:ext cx="2701925" cy="2057400"/>
          </a:xfrm>
          <a:prstGeom prst="rect">
            <a:avLst/>
          </a:prstGeom>
          <a:noFill/>
          <a:ln>
            <a:noFill/>
          </a:ln>
        </p:spPr>
      </p:pic>
    </p:spTree>
    <p:extLst>
      <p:ext uri="{BB962C8B-B14F-4D97-AF65-F5344CB8AC3E}">
        <p14:creationId xmlns:p14="http://schemas.microsoft.com/office/powerpoint/2010/main" val="1460320045"/>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1 Título"/>
          <p:cNvSpPr>
            <a:spLocks noGrp="1"/>
          </p:cNvSpPr>
          <p:nvPr>
            <p:ph type="title"/>
          </p:nvPr>
        </p:nvSpPr>
        <p:spPr/>
        <p:txBody>
          <a:bodyPr/>
          <a:lstStyle/>
          <a:p>
            <a:r>
              <a:rPr lang="es-ES_tradnl" altLang="es-ES" dirty="0" smtClean="0"/>
              <a:t>9. </a:t>
            </a:r>
            <a:r>
              <a:rPr lang="en-US" altLang="es-ES" dirty="0" err="1" smtClean="0"/>
              <a:t>Proyectos</a:t>
            </a:r>
            <a:r>
              <a:rPr lang="en-US" altLang="es-ES" dirty="0" smtClean="0"/>
              <a:t> a </a:t>
            </a:r>
            <a:r>
              <a:rPr lang="en-US" altLang="es-ES" dirty="0" err="1" smtClean="0"/>
              <a:t>desarrollar</a:t>
            </a:r>
            <a:endParaRPr lang="es-ES_tradnl" altLang="es-ES" dirty="0" smtClean="0"/>
          </a:p>
        </p:txBody>
      </p:sp>
      <p:sp>
        <p:nvSpPr>
          <p:cNvPr id="5123" name="2 Marcador de contenido"/>
          <p:cNvSpPr>
            <a:spLocks noGrp="1"/>
          </p:cNvSpPr>
          <p:nvPr>
            <p:ph idx="1"/>
          </p:nvPr>
        </p:nvSpPr>
        <p:spPr>
          <a:xfrm>
            <a:off x="0" y="1436687"/>
            <a:ext cx="8611821" cy="4848783"/>
          </a:xfrm>
        </p:spPr>
        <p:txBody>
          <a:bodyPr/>
          <a:lstStyle/>
          <a:p>
            <a:pPr lvl="1" algn="just">
              <a:defRPr/>
            </a:pPr>
            <a:r>
              <a:rPr lang="es-ES" altLang="es-ES" sz="1800" dirty="0"/>
              <a:t>Además, se deben activar dos relés. El primero se activará cuando el contenido del depósito sea inferior al 20%, y el segundo cuando sea superior al 90%. Para evitar múltiples conmutaciones en el valor de activación se establecerá una histéresis de un 1%.</a:t>
            </a:r>
          </a:p>
          <a:p>
            <a:pPr lvl="1" algn="just">
              <a:defRPr/>
            </a:pPr>
            <a:r>
              <a:rPr lang="es-ES" altLang="es-ES" sz="1800" dirty="0"/>
              <a:t>Mediante el monitor serie se indicará el contenido del depósito en % cada 5 S, así como cualquier otra información relevante sobre el comportamiento del sistema</a:t>
            </a:r>
            <a:r>
              <a:rPr lang="es-ES" altLang="es-ES" sz="1800" dirty="0" smtClean="0"/>
              <a:t>.</a:t>
            </a:r>
          </a:p>
          <a:p>
            <a:pPr lvl="1" algn="just">
              <a:defRPr/>
            </a:pPr>
            <a:r>
              <a:rPr lang="es-ES" altLang="es-ES" sz="1800" dirty="0"/>
              <a:t>Se pide:</a:t>
            </a:r>
          </a:p>
          <a:p>
            <a:pPr lvl="2" algn="just">
              <a:defRPr/>
            </a:pPr>
            <a:r>
              <a:rPr lang="es-ES" altLang="es-ES" sz="1500" dirty="0" smtClean="0"/>
              <a:t>Diseño </a:t>
            </a:r>
            <a:r>
              <a:rPr lang="es-ES" altLang="es-ES" sz="1500" dirty="0"/>
              <a:t>del sistema de adaptación de la medida del sensor</a:t>
            </a:r>
          </a:p>
          <a:p>
            <a:pPr lvl="2" algn="just">
              <a:defRPr/>
            </a:pPr>
            <a:r>
              <a:rPr lang="es-ES" altLang="es-ES" sz="1500" dirty="0" smtClean="0"/>
              <a:t>Diseño </a:t>
            </a:r>
            <a:r>
              <a:rPr lang="es-ES" altLang="es-ES" sz="1500" dirty="0"/>
              <a:t>de los sistemas de activación de los relés y de los leds de indicación</a:t>
            </a:r>
          </a:p>
          <a:p>
            <a:pPr lvl="2" algn="just">
              <a:defRPr/>
            </a:pPr>
            <a:r>
              <a:rPr lang="es-ES" altLang="es-ES" sz="1500" dirty="0" smtClean="0"/>
              <a:t>Montaje </a:t>
            </a:r>
            <a:r>
              <a:rPr lang="es-ES" altLang="es-ES" sz="1500" dirty="0"/>
              <a:t>de todo el sistema. El sensor se puede simular mediante un divisor de tensión en la que una resistencia sea ajustable. Para comprobar el funcionamiento de los relés se puede emplear un led con su resistencia limitadora y una fuente de CC</a:t>
            </a:r>
          </a:p>
          <a:p>
            <a:pPr lvl="2" algn="just">
              <a:defRPr/>
            </a:pPr>
            <a:r>
              <a:rPr lang="es-ES" altLang="es-ES" sz="1500" dirty="0" smtClean="0"/>
              <a:t>Programación </a:t>
            </a:r>
            <a:r>
              <a:rPr lang="es-ES" altLang="es-ES" sz="1500" dirty="0"/>
              <a:t>del sistema</a:t>
            </a:r>
          </a:p>
          <a:p>
            <a:pPr lvl="1" algn="just">
              <a:defRPr/>
            </a:pPr>
            <a:r>
              <a:rPr lang="es-ES" altLang="es-ES" sz="1800" dirty="0"/>
              <a:t>De forma voluntaria puede añadirse la posibilidad de cambiar, mediante el monitor serie, los valores de activación de los relés, de modo que el sistema no permita que el valor inferior sea mayor al valor superior ni viceversa.</a:t>
            </a:r>
          </a:p>
          <a:p>
            <a:pPr lvl="1" algn="just">
              <a:defRPr/>
            </a:pPr>
            <a:endParaRPr lang="es-ES" altLang="es-ES" sz="1800" dirty="0"/>
          </a:p>
        </p:txBody>
      </p:sp>
      <p:sp>
        <p:nvSpPr>
          <p:cNvPr id="5" name="Text Box 4"/>
          <p:cNvSpPr txBox="1">
            <a:spLocks noChangeArrowheads="1"/>
          </p:cNvSpPr>
          <p:nvPr/>
        </p:nvSpPr>
        <p:spPr bwMode="auto">
          <a:xfrm>
            <a:off x="250825" y="908050"/>
            <a:ext cx="83534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rgbClr val="002AB0"/>
                </a:solidFill>
                <a:latin typeface="Tahoma" panose="020B0604030504040204" pitchFamily="34" charset="0"/>
              </a:defRPr>
            </a:lvl1pPr>
            <a:lvl2pPr marL="742950" indent="-285750">
              <a:defRPr sz="2000">
                <a:solidFill>
                  <a:srgbClr val="002AB0"/>
                </a:solidFill>
                <a:latin typeface="Tahoma" panose="020B0604030504040204" pitchFamily="34" charset="0"/>
              </a:defRPr>
            </a:lvl2pPr>
            <a:lvl3pPr marL="1143000" indent="-228600">
              <a:defRPr sz="2000">
                <a:solidFill>
                  <a:srgbClr val="002AB0"/>
                </a:solidFill>
                <a:latin typeface="Tahoma" panose="020B0604030504040204" pitchFamily="34" charset="0"/>
              </a:defRPr>
            </a:lvl3pPr>
            <a:lvl4pPr marL="1600200" indent="-228600">
              <a:defRPr sz="2000">
                <a:solidFill>
                  <a:srgbClr val="002AB0"/>
                </a:solidFill>
                <a:latin typeface="Tahoma" panose="020B0604030504040204" pitchFamily="34" charset="0"/>
              </a:defRPr>
            </a:lvl4pPr>
            <a:lvl5pPr marL="2057400" indent="-228600">
              <a:defRPr sz="2000">
                <a:solidFill>
                  <a:srgbClr val="002AB0"/>
                </a:solidFill>
                <a:latin typeface="Tahoma" panose="020B0604030504040204" pitchFamily="34" charset="0"/>
              </a:defRPr>
            </a:lvl5pPr>
            <a:lvl6pPr marL="2514600" indent="-228600" eaLnBrk="0" fontAlgn="base" hangingPunct="0">
              <a:spcBef>
                <a:spcPct val="0"/>
              </a:spcBef>
              <a:spcAft>
                <a:spcPct val="0"/>
              </a:spcAft>
              <a:defRPr sz="2000">
                <a:solidFill>
                  <a:srgbClr val="002AB0"/>
                </a:solidFill>
                <a:latin typeface="Tahoma" panose="020B0604030504040204" pitchFamily="34" charset="0"/>
              </a:defRPr>
            </a:lvl6pPr>
            <a:lvl7pPr marL="2971800" indent="-228600" eaLnBrk="0" fontAlgn="base" hangingPunct="0">
              <a:spcBef>
                <a:spcPct val="0"/>
              </a:spcBef>
              <a:spcAft>
                <a:spcPct val="0"/>
              </a:spcAft>
              <a:defRPr sz="2000">
                <a:solidFill>
                  <a:srgbClr val="002AB0"/>
                </a:solidFill>
                <a:latin typeface="Tahoma" panose="020B0604030504040204" pitchFamily="34" charset="0"/>
              </a:defRPr>
            </a:lvl7pPr>
            <a:lvl8pPr marL="3429000" indent="-228600" eaLnBrk="0" fontAlgn="base" hangingPunct="0">
              <a:spcBef>
                <a:spcPct val="0"/>
              </a:spcBef>
              <a:spcAft>
                <a:spcPct val="0"/>
              </a:spcAft>
              <a:defRPr sz="2000">
                <a:solidFill>
                  <a:srgbClr val="002AB0"/>
                </a:solidFill>
                <a:latin typeface="Tahoma" panose="020B0604030504040204" pitchFamily="34" charset="0"/>
              </a:defRPr>
            </a:lvl8pPr>
            <a:lvl9pPr marL="3886200" indent="-228600" eaLnBrk="0" fontAlgn="base" hangingPunct="0">
              <a:spcBef>
                <a:spcPct val="0"/>
              </a:spcBef>
              <a:spcAft>
                <a:spcPct val="0"/>
              </a:spcAft>
              <a:defRPr sz="2000">
                <a:solidFill>
                  <a:srgbClr val="002AB0"/>
                </a:solidFill>
                <a:latin typeface="Tahoma" panose="020B0604030504040204" pitchFamily="34" charset="0"/>
              </a:defRPr>
            </a:lvl9pPr>
          </a:lstStyle>
          <a:p>
            <a:pPr eaLnBrk="1" hangingPunct="1">
              <a:spcBef>
                <a:spcPct val="50000"/>
              </a:spcBef>
            </a:pPr>
            <a:r>
              <a:rPr lang="en-US" altLang="es-ES" sz="2400" b="1" dirty="0" err="1" smtClean="0">
                <a:solidFill>
                  <a:schemeClr val="accent2"/>
                </a:solidFill>
                <a:latin typeface="Arial" panose="020B0604020202020204" pitchFamily="34" charset="0"/>
              </a:rPr>
              <a:t>Aforador</a:t>
            </a:r>
            <a:r>
              <a:rPr lang="en-US" altLang="es-ES" sz="2400" b="1" dirty="0" smtClean="0">
                <a:solidFill>
                  <a:schemeClr val="accent2"/>
                </a:solidFill>
                <a:latin typeface="Arial" panose="020B0604020202020204" pitchFamily="34" charset="0"/>
              </a:rPr>
              <a:t> para </a:t>
            </a:r>
            <a:r>
              <a:rPr lang="en-US" altLang="es-ES" sz="2400" b="1" dirty="0" err="1" smtClean="0">
                <a:solidFill>
                  <a:schemeClr val="accent2"/>
                </a:solidFill>
                <a:latin typeface="Arial" panose="020B0604020202020204" pitchFamily="34" charset="0"/>
              </a:rPr>
              <a:t>depósito</a:t>
            </a:r>
            <a:endParaRPr lang="en-US" altLang="es-ES" sz="2400" b="1" dirty="0">
              <a:solidFill>
                <a:schemeClr val="accent2"/>
              </a:solidFill>
              <a:latin typeface="Arial" panose="020B0604020202020204" pitchFamily="34" charset="0"/>
            </a:endParaRPr>
          </a:p>
        </p:txBody>
      </p:sp>
    </p:spTree>
    <p:extLst>
      <p:ext uri="{BB962C8B-B14F-4D97-AF65-F5344CB8AC3E}">
        <p14:creationId xmlns:p14="http://schemas.microsoft.com/office/powerpoint/2010/main" val="215520807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1 Título"/>
          <p:cNvSpPr>
            <a:spLocks noGrp="1"/>
          </p:cNvSpPr>
          <p:nvPr>
            <p:ph type="title"/>
          </p:nvPr>
        </p:nvSpPr>
        <p:spPr/>
        <p:txBody>
          <a:bodyPr/>
          <a:lstStyle/>
          <a:p>
            <a:r>
              <a:rPr lang="es-ES_tradnl" altLang="es-ES" dirty="0" smtClean="0"/>
              <a:t>1. </a:t>
            </a:r>
            <a:r>
              <a:rPr lang="en-US" altLang="es-ES" dirty="0" err="1" smtClean="0"/>
              <a:t>Qué</a:t>
            </a:r>
            <a:r>
              <a:rPr lang="en-US" altLang="es-ES" dirty="0" smtClean="0"/>
              <a:t> </a:t>
            </a:r>
            <a:r>
              <a:rPr lang="en-US" altLang="es-ES" dirty="0" err="1"/>
              <a:t>es</a:t>
            </a:r>
            <a:r>
              <a:rPr lang="en-US" altLang="es-ES" dirty="0"/>
              <a:t> </a:t>
            </a:r>
            <a:r>
              <a:rPr lang="en-US" altLang="es-ES" dirty="0" smtClean="0"/>
              <a:t>Arduino…</a:t>
            </a:r>
            <a:endParaRPr lang="es-ES_tradnl" altLang="es-ES" dirty="0" smtClean="0"/>
          </a:p>
        </p:txBody>
      </p:sp>
      <p:sp>
        <p:nvSpPr>
          <p:cNvPr id="5123" name="2 Marcador de contenido"/>
          <p:cNvSpPr>
            <a:spLocks noGrp="1"/>
          </p:cNvSpPr>
          <p:nvPr>
            <p:ph idx="1"/>
          </p:nvPr>
        </p:nvSpPr>
        <p:spPr>
          <a:xfrm>
            <a:off x="279400" y="1580249"/>
            <a:ext cx="8435975" cy="4375150"/>
          </a:xfrm>
        </p:spPr>
        <p:txBody>
          <a:bodyPr/>
          <a:lstStyle/>
          <a:p>
            <a:pPr>
              <a:defRPr/>
            </a:pPr>
            <a:r>
              <a:rPr lang="es-ES" altLang="es-ES" sz="2200" dirty="0" smtClean="0"/>
              <a:t>Son computadores diseñados para resolver problemas específicos. Normalmente requieren muchas menos capacidades que los computadores de propósito general</a:t>
            </a:r>
          </a:p>
          <a:p>
            <a:pPr>
              <a:defRPr/>
            </a:pPr>
            <a:r>
              <a:rPr lang="es-ES" altLang="es-ES" sz="2200" dirty="0" smtClean="0"/>
              <a:t>Computadores con la memoria necesaria para resolver la aplicación y con las interfaces de entrada/salida precisas</a:t>
            </a:r>
          </a:p>
          <a:p>
            <a:pPr>
              <a:defRPr/>
            </a:pPr>
            <a:r>
              <a:rPr lang="es-ES" altLang="es-ES" sz="2200" dirty="0" smtClean="0"/>
              <a:t>Se parece mucho al concepto de </a:t>
            </a:r>
            <a:r>
              <a:rPr lang="el-GR" altLang="es-ES" sz="2200" dirty="0" smtClean="0"/>
              <a:t>μ</a:t>
            </a:r>
            <a:r>
              <a:rPr lang="es-ES" altLang="es-ES" sz="2200" dirty="0" smtClean="0"/>
              <a:t>controlador…</a:t>
            </a:r>
          </a:p>
          <a:p>
            <a:pPr>
              <a:defRPr/>
            </a:pPr>
            <a:r>
              <a:rPr lang="es-ES" altLang="es-ES" sz="2200" dirty="0" smtClean="0"/>
              <a:t>El sistema empotrado no es más que un </a:t>
            </a:r>
            <a:r>
              <a:rPr lang="el-GR" altLang="es-ES" sz="2200" dirty="0"/>
              <a:t>μ</a:t>
            </a:r>
            <a:r>
              <a:rPr lang="es-ES" altLang="es-ES" sz="2200" dirty="0" smtClean="0"/>
              <a:t>controlador montado en una placa junto con los elementos electrónicos necesarios para conectar sus interfaces de entrada/salida con los dispositivos externos y para gestionar las comunicaciones</a:t>
            </a:r>
          </a:p>
          <a:p>
            <a:pPr>
              <a:defRPr/>
            </a:pPr>
            <a:r>
              <a:rPr lang="es-ES" altLang="es-ES" sz="2200" dirty="0" smtClean="0"/>
              <a:t>El sistema empotrado es el tipo de computador más extendido. Con mucha diferencia</a:t>
            </a:r>
            <a:endParaRPr lang="es-ES_tradnl" altLang="es-ES" sz="2200" dirty="0" smtClean="0"/>
          </a:p>
        </p:txBody>
      </p:sp>
      <p:sp>
        <p:nvSpPr>
          <p:cNvPr id="4" name="2 Marcador de contenido"/>
          <p:cNvSpPr txBox="1">
            <a:spLocks/>
          </p:cNvSpPr>
          <p:nvPr/>
        </p:nvSpPr>
        <p:spPr bwMode="auto">
          <a:xfrm>
            <a:off x="439738" y="5561013"/>
            <a:ext cx="8435975" cy="1296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just" rtl="0" eaLnBrk="0" fontAlgn="base" hangingPunct="0">
              <a:spcBef>
                <a:spcPct val="50000"/>
              </a:spcBef>
              <a:spcAft>
                <a:spcPct val="0"/>
              </a:spcAft>
              <a:buClr>
                <a:schemeClr val="tx2"/>
              </a:buClr>
              <a:buSzPct val="70000"/>
              <a:buFont typeface="Wingdings" panose="05000000000000000000" pitchFamily="2" charset="2"/>
              <a:buChar char="l"/>
              <a:defRPr sz="3000">
                <a:solidFill>
                  <a:srgbClr val="002AB0"/>
                </a:solidFill>
                <a:latin typeface="+mn-lt"/>
                <a:ea typeface="+mn-ea"/>
                <a:cs typeface="+mn-cs"/>
              </a:defRPr>
            </a:lvl1pPr>
            <a:lvl2pPr marL="692150" indent="-347663" algn="l" rtl="0" eaLnBrk="0" fontAlgn="base" hangingPunct="0">
              <a:spcBef>
                <a:spcPct val="20000"/>
              </a:spcBef>
              <a:spcAft>
                <a:spcPct val="0"/>
              </a:spcAft>
              <a:buClr>
                <a:schemeClr val="accent2"/>
              </a:buClr>
              <a:buSzPct val="70000"/>
              <a:buFont typeface="Wingdings" panose="05000000000000000000" pitchFamily="2" charset="2"/>
              <a:buChar char="l"/>
              <a:defRPr sz="2600">
                <a:solidFill>
                  <a:srgbClr val="002AB0"/>
                </a:solidFill>
                <a:latin typeface="+mn-lt"/>
              </a:defRPr>
            </a:lvl2pPr>
            <a:lvl3pPr marL="987425" indent="-293688" algn="l" rtl="0" eaLnBrk="0" fontAlgn="base" hangingPunct="0">
              <a:spcBef>
                <a:spcPct val="20000"/>
              </a:spcBef>
              <a:spcAft>
                <a:spcPct val="0"/>
              </a:spcAft>
              <a:buClr>
                <a:schemeClr val="accent1"/>
              </a:buClr>
              <a:buSzPct val="70000"/>
              <a:buFont typeface="Wingdings" panose="05000000000000000000" pitchFamily="2" charset="2"/>
              <a:buChar char="l"/>
              <a:defRPr sz="2300">
                <a:solidFill>
                  <a:srgbClr val="002AB0"/>
                </a:solidFill>
                <a:latin typeface="+mn-lt"/>
              </a:defRPr>
            </a:lvl3pPr>
            <a:lvl4pPr marL="1281113" indent="-292100" algn="l" rtl="0" eaLnBrk="0" fontAlgn="base" hangingPunct="0">
              <a:spcBef>
                <a:spcPct val="20000"/>
              </a:spcBef>
              <a:spcAft>
                <a:spcPct val="0"/>
              </a:spcAft>
              <a:buClr>
                <a:schemeClr val="tx2"/>
              </a:buClr>
              <a:buSzPct val="75000"/>
              <a:buFont typeface="Wingdings" panose="05000000000000000000" pitchFamily="2" charset="2"/>
              <a:buChar char="§"/>
              <a:defRPr sz="2000">
                <a:solidFill>
                  <a:srgbClr val="002AB0"/>
                </a:solidFill>
                <a:latin typeface="+mn-lt"/>
              </a:defRPr>
            </a:lvl4pPr>
            <a:lvl5pPr marL="1598613" indent="-315913" algn="l" rtl="0" eaLnBrk="0" fontAlgn="base" hangingPunct="0">
              <a:spcBef>
                <a:spcPct val="20000"/>
              </a:spcBef>
              <a:spcAft>
                <a:spcPct val="0"/>
              </a:spcAft>
              <a:buClr>
                <a:schemeClr val="folHlink"/>
              </a:buClr>
              <a:buSzPct val="80000"/>
              <a:buFont typeface="Wingdings" panose="05000000000000000000" pitchFamily="2" charset="2"/>
              <a:buChar char="§"/>
              <a:defRPr sz="2000">
                <a:solidFill>
                  <a:srgbClr val="002AB0"/>
                </a:solidFill>
                <a:latin typeface="+mn-lt"/>
              </a:defRPr>
            </a:lvl5pPr>
            <a:lvl6pPr marL="2055813" indent="-315913" algn="l" rtl="0" fontAlgn="base">
              <a:spcBef>
                <a:spcPct val="20000"/>
              </a:spcBef>
              <a:spcAft>
                <a:spcPct val="0"/>
              </a:spcAft>
              <a:buClr>
                <a:schemeClr val="folHlink"/>
              </a:buClr>
              <a:buSzPct val="80000"/>
              <a:buFont typeface="Wingdings" pitchFamily="2" charset="2"/>
              <a:buChar char="§"/>
              <a:defRPr sz="2000">
                <a:solidFill>
                  <a:srgbClr val="002AB0"/>
                </a:solidFill>
                <a:latin typeface="+mn-lt"/>
              </a:defRPr>
            </a:lvl6pPr>
            <a:lvl7pPr marL="2513013" indent="-315913" algn="l" rtl="0" fontAlgn="base">
              <a:spcBef>
                <a:spcPct val="20000"/>
              </a:spcBef>
              <a:spcAft>
                <a:spcPct val="0"/>
              </a:spcAft>
              <a:buClr>
                <a:schemeClr val="folHlink"/>
              </a:buClr>
              <a:buSzPct val="80000"/>
              <a:buFont typeface="Wingdings" pitchFamily="2" charset="2"/>
              <a:buChar char="§"/>
              <a:defRPr sz="2000">
                <a:solidFill>
                  <a:srgbClr val="002AB0"/>
                </a:solidFill>
                <a:latin typeface="+mn-lt"/>
              </a:defRPr>
            </a:lvl7pPr>
            <a:lvl8pPr marL="2970213" indent="-315913" algn="l" rtl="0" fontAlgn="base">
              <a:spcBef>
                <a:spcPct val="20000"/>
              </a:spcBef>
              <a:spcAft>
                <a:spcPct val="0"/>
              </a:spcAft>
              <a:buClr>
                <a:schemeClr val="folHlink"/>
              </a:buClr>
              <a:buSzPct val="80000"/>
              <a:buFont typeface="Wingdings" pitchFamily="2" charset="2"/>
              <a:buChar char="§"/>
              <a:defRPr sz="2000">
                <a:solidFill>
                  <a:srgbClr val="002AB0"/>
                </a:solidFill>
                <a:latin typeface="+mn-lt"/>
              </a:defRPr>
            </a:lvl8pPr>
            <a:lvl9pPr marL="3427413" indent="-315913" algn="l" rtl="0" fontAlgn="base">
              <a:spcBef>
                <a:spcPct val="20000"/>
              </a:spcBef>
              <a:spcAft>
                <a:spcPct val="0"/>
              </a:spcAft>
              <a:buClr>
                <a:schemeClr val="folHlink"/>
              </a:buClr>
              <a:buSzPct val="80000"/>
              <a:buFont typeface="Wingdings" pitchFamily="2" charset="2"/>
              <a:buChar char="§"/>
              <a:defRPr sz="2000">
                <a:solidFill>
                  <a:srgbClr val="002AB0"/>
                </a:solidFill>
                <a:latin typeface="+mn-lt"/>
              </a:defRPr>
            </a:lvl9pPr>
          </a:lstStyle>
          <a:p>
            <a:pPr marL="344487" lvl="1" indent="0">
              <a:buFont typeface="Wingdings" panose="05000000000000000000" pitchFamily="2" charset="2"/>
              <a:buNone/>
              <a:defRPr/>
            </a:pPr>
            <a:r>
              <a:rPr lang="es-ES_tradnl" altLang="es-ES" sz="1800" kern="0" dirty="0" smtClean="0"/>
              <a:t>		</a:t>
            </a:r>
            <a:endParaRPr lang="es-ES_tradnl" altLang="es-ES" sz="2200" kern="0" dirty="0" smtClean="0"/>
          </a:p>
        </p:txBody>
      </p:sp>
      <p:sp>
        <p:nvSpPr>
          <p:cNvPr id="6" name="Text Box 4"/>
          <p:cNvSpPr txBox="1">
            <a:spLocks noChangeArrowheads="1"/>
          </p:cNvSpPr>
          <p:nvPr/>
        </p:nvSpPr>
        <p:spPr bwMode="auto">
          <a:xfrm>
            <a:off x="250825" y="908050"/>
            <a:ext cx="83534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rgbClr val="002AB0"/>
                </a:solidFill>
                <a:latin typeface="Tahoma" panose="020B0604030504040204" pitchFamily="34" charset="0"/>
              </a:defRPr>
            </a:lvl1pPr>
            <a:lvl2pPr marL="742950" indent="-285750">
              <a:defRPr sz="2000">
                <a:solidFill>
                  <a:srgbClr val="002AB0"/>
                </a:solidFill>
                <a:latin typeface="Tahoma" panose="020B0604030504040204" pitchFamily="34" charset="0"/>
              </a:defRPr>
            </a:lvl2pPr>
            <a:lvl3pPr marL="1143000" indent="-228600">
              <a:defRPr sz="2000">
                <a:solidFill>
                  <a:srgbClr val="002AB0"/>
                </a:solidFill>
                <a:latin typeface="Tahoma" panose="020B0604030504040204" pitchFamily="34" charset="0"/>
              </a:defRPr>
            </a:lvl3pPr>
            <a:lvl4pPr marL="1600200" indent="-228600">
              <a:defRPr sz="2000">
                <a:solidFill>
                  <a:srgbClr val="002AB0"/>
                </a:solidFill>
                <a:latin typeface="Tahoma" panose="020B0604030504040204" pitchFamily="34" charset="0"/>
              </a:defRPr>
            </a:lvl4pPr>
            <a:lvl5pPr marL="2057400" indent="-228600">
              <a:defRPr sz="2000">
                <a:solidFill>
                  <a:srgbClr val="002AB0"/>
                </a:solidFill>
                <a:latin typeface="Tahoma" panose="020B0604030504040204" pitchFamily="34" charset="0"/>
              </a:defRPr>
            </a:lvl5pPr>
            <a:lvl6pPr marL="2514600" indent="-228600" eaLnBrk="0" fontAlgn="base" hangingPunct="0">
              <a:spcBef>
                <a:spcPct val="0"/>
              </a:spcBef>
              <a:spcAft>
                <a:spcPct val="0"/>
              </a:spcAft>
              <a:defRPr sz="2000">
                <a:solidFill>
                  <a:srgbClr val="002AB0"/>
                </a:solidFill>
                <a:latin typeface="Tahoma" panose="020B0604030504040204" pitchFamily="34" charset="0"/>
              </a:defRPr>
            </a:lvl6pPr>
            <a:lvl7pPr marL="2971800" indent="-228600" eaLnBrk="0" fontAlgn="base" hangingPunct="0">
              <a:spcBef>
                <a:spcPct val="0"/>
              </a:spcBef>
              <a:spcAft>
                <a:spcPct val="0"/>
              </a:spcAft>
              <a:defRPr sz="2000">
                <a:solidFill>
                  <a:srgbClr val="002AB0"/>
                </a:solidFill>
                <a:latin typeface="Tahoma" panose="020B0604030504040204" pitchFamily="34" charset="0"/>
              </a:defRPr>
            </a:lvl7pPr>
            <a:lvl8pPr marL="3429000" indent="-228600" eaLnBrk="0" fontAlgn="base" hangingPunct="0">
              <a:spcBef>
                <a:spcPct val="0"/>
              </a:spcBef>
              <a:spcAft>
                <a:spcPct val="0"/>
              </a:spcAft>
              <a:defRPr sz="2000">
                <a:solidFill>
                  <a:srgbClr val="002AB0"/>
                </a:solidFill>
                <a:latin typeface="Tahoma" panose="020B0604030504040204" pitchFamily="34" charset="0"/>
              </a:defRPr>
            </a:lvl8pPr>
            <a:lvl9pPr marL="3886200" indent="-228600" eaLnBrk="0" fontAlgn="base" hangingPunct="0">
              <a:spcBef>
                <a:spcPct val="0"/>
              </a:spcBef>
              <a:spcAft>
                <a:spcPct val="0"/>
              </a:spcAft>
              <a:defRPr sz="2000">
                <a:solidFill>
                  <a:srgbClr val="002AB0"/>
                </a:solidFill>
                <a:latin typeface="Tahoma" panose="020B0604030504040204" pitchFamily="34" charset="0"/>
              </a:defRPr>
            </a:lvl9pPr>
          </a:lstStyle>
          <a:p>
            <a:pPr eaLnBrk="1" hangingPunct="1">
              <a:spcBef>
                <a:spcPct val="50000"/>
              </a:spcBef>
            </a:pPr>
            <a:r>
              <a:rPr lang="en-US" altLang="es-ES" sz="2400" b="1" dirty="0" smtClean="0">
                <a:solidFill>
                  <a:schemeClr val="accent2"/>
                </a:solidFill>
                <a:latin typeface="Arial" panose="020B0604020202020204" pitchFamily="34" charset="0"/>
              </a:rPr>
              <a:t>El </a:t>
            </a:r>
            <a:r>
              <a:rPr lang="es-ES" altLang="es-ES" sz="2400" b="1" dirty="0" smtClean="0">
                <a:solidFill>
                  <a:schemeClr val="accent2"/>
                </a:solidFill>
                <a:latin typeface="Arial" panose="020B0604020202020204" pitchFamily="34" charset="0"/>
              </a:rPr>
              <a:t>sistema empotrado</a:t>
            </a:r>
            <a:endParaRPr lang="en-US" altLang="es-ES" sz="2400" b="1" dirty="0">
              <a:solidFill>
                <a:schemeClr val="accent2"/>
              </a:solidFill>
              <a:latin typeface="Arial" panose="020B0604020202020204" pitchFamily="34" charset="0"/>
            </a:endParaRPr>
          </a:p>
        </p:txBody>
      </p:sp>
    </p:spTree>
    <p:extLst>
      <p:ext uri="{BB962C8B-B14F-4D97-AF65-F5344CB8AC3E}">
        <p14:creationId xmlns:p14="http://schemas.microsoft.com/office/powerpoint/2010/main" val="4159328920"/>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1 Título"/>
          <p:cNvSpPr>
            <a:spLocks noGrp="1"/>
          </p:cNvSpPr>
          <p:nvPr>
            <p:ph type="title"/>
          </p:nvPr>
        </p:nvSpPr>
        <p:spPr/>
        <p:txBody>
          <a:bodyPr/>
          <a:lstStyle/>
          <a:p>
            <a:r>
              <a:rPr lang="es-ES_tradnl" altLang="es-ES" dirty="0" smtClean="0"/>
              <a:t>9. </a:t>
            </a:r>
            <a:r>
              <a:rPr lang="en-US" altLang="es-ES" dirty="0" err="1" smtClean="0"/>
              <a:t>Proyectos</a:t>
            </a:r>
            <a:r>
              <a:rPr lang="en-US" altLang="es-ES" dirty="0" smtClean="0"/>
              <a:t> a </a:t>
            </a:r>
            <a:r>
              <a:rPr lang="en-US" altLang="es-ES" dirty="0" err="1" smtClean="0"/>
              <a:t>desarrollar</a:t>
            </a:r>
            <a:endParaRPr lang="es-ES_tradnl" altLang="es-ES" dirty="0" smtClean="0"/>
          </a:p>
        </p:txBody>
      </p:sp>
      <p:sp>
        <p:nvSpPr>
          <p:cNvPr id="5123" name="2 Marcador de contenido"/>
          <p:cNvSpPr>
            <a:spLocks noGrp="1"/>
          </p:cNvSpPr>
          <p:nvPr>
            <p:ph idx="1"/>
          </p:nvPr>
        </p:nvSpPr>
        <p:spPr>
          <a:xfrm>
            <a:off x="0" y="1436687"/>
            <a:ext cx="8611821" cy="4848783"/>
          </a:xfrm>
        </p:spPr>
        <p:txBody>
          <a:bodyPr/>
          <a:lstStyle/>
          <a:p>
            <a:pPr lvl="1" algn="just">
              <a:defRPr/>
            </a:pPr>
            <a:r>
              <a:rPr lang="es-ES" altLang="es-ES" sz="1800" dirty="0" smtClean="0"/>
              <a:t>Componentes </a:t>
            </a:r>
            <a:r>
              <a:rPr lang="es-ES" altLang="es-ES" sz="1800" dirty="0"/>
              <a:t>a emplear</a:t>
            </a:r>
            <a:r>
              <a:rPr lang="es-ES" altLang="es-ES" sz="1800" dirty="0" smtClean="0"/>
              <a:t>:</a:t>
            </a:r>
            <a:endParaRPr lang="es-ES" altLang="es-ES" sz="1800" dirty="0"/>
          </a:p>
          <a:p>
            <a:pPr lvl="2" algn="just">
              <a:defRPr/>
            </a:pPr>
            <a:r>
              <a:rPr lang="es-ES" altLang="es-ES" sz="1500" dirty="0" smtClean="0"/>
              <a:t>Placa </a:t>
            </a:r>
            <a:r>
              <a:rPr lang="es-ES" altLang="es-ES" sz="1500" dirty="0" err="1"/>
              <a:t>Arduino</a:t>
            </a:r>
            <a:r>
              <a:rPr lang="es-ES" altLang="es-ES" sz="1500" dirty="0"/>
              <a:t> uno y cable USB para conexión al PC</a:t>
            </a:r>
          </a:p>
          <a:p>
            <a:pPr lvl="2" algn="just">
              <a:defRPr/>
            </a:pPr>
            <a:r>
              <a:rPr lang="es-ES" altLang="es-ES" sz="1500" dirty="0" err="1" smtClean="0"/>
              <a:t>Protoboard</a:t>
            </a:r>
            <a:r>
              <a:rPr lang="es-ES" altLang="es-ES" sz="1500" dirty="0" smtClean="0"/>
              <a:t> </a:t>
            </a:r>
            <a:r>
              <a:rPr lang="es-ES" altLang="es-ES" sz="1500" dirty="0"/>
              <a:t>para montaje y cables de conexión</a:t>
            </a:r>
          </a:p>
          <a:p>
            <a:pPr lvl="2" algn="just">
              <a:defRPr/>
            </a:pPr>
            <a:r>
              <a:rPr lang="es-ES" altLang="es-ES" sz="1500" dirty="0" smtClean="0"/>
              <a:t>2 </a:t>
            </a:r>
            <a:r>
              <a:rPr lang="es-ES" altLang="es-ES" sz="1500" dirty="0"/>
              <a:t>Relés SPST con bobina a 5 </a:t>
            </a:r>
            <a:r>
              <a:rPr lang="es-ES" altLang="es-ES" sz="1500" dirty="0" err="1"/>
              <a:t>Vcc</a:t>
            </a:r>
            <a:r>
              <a:rPr lang="es-ES" altLang="es-ES" sz="1500" dirty="0"/>
              <a:t> , contactos de 5 A con terminales para conectar en </a:t>
            </a:r>
            <a:r>
              <a:rPr lang="es-ES" altLang="es-ES" sz="1500" dirty="0" err="1"/>
              <a:t>protoboard</a:t>
            </a:r>
            <a:endParaRPr lang="es-ES" altLang="es-ES" sz="1500" dirty="0"/>
          </a:p>
          <a:p>
            <a:pPr lvl="2" algn="just">
              <a:defRPr/>
            </a:pPr>
            <a:r>
              <a:rPr lang="es-ES" altLang="es-ES" sz="1500" dirty="0" smtClean="0"/>
              <a:t>2 </a:t>
            </a:r>
            <a:r>
              <a:rPr lang="es-ES" altLang="es-ES" sz="1500" dirty="0"/>
              <a:t>Transistores BD137</a:t>
            </a:r>
          </a:p>
          <a:p>
            <a:pPr lvl="2" algn="just">
              <a:defRPr/>
            </a:pPr>
            <a:r>
              <a:rPr lang="es-ES" altLang="es-ES" sz="1500" dirty="0" smtClean="0"/>
              <a:t>2 </a:t>
            </a:r>
            <a:r>
              <a:rPr lang="es-ES" altLang="es-ES" sz="1500" dirty="0"/>
              <a:t>Diodos 1N4007</a:t>
            </a:r>
          </a:p>
          <a:p>
            <a:pPr lvl="2" algn="just">
              <a:defRPr/>
            </a:pPr>
            <a:r>
              <a:rPr lang="es-ES" altLang="es-ES" sz="1500" dirty="0" smtClean="0"/>
              <a:t>10 </a:t>
            </a:r>
            <a:r>
              <a:rPr lang="es-ES" altLang="es-ES" sz="1500" dirty="0"/>
              <a:t>Diodos led verdes</a:t>
            </a:r>
          </a:p>
          <a:p>
            <a:pPr lvl="2" algn="just">
              <a:defRPr/>
            </a:pPr>
            <a:r>
              <a:rPr lang="es-ES" altLang="es-ES" sz="1500" dirty="0" smtClean="0"/>
              <a:t>Amplificador </a:t>
            </a:r>
            <a:r>
              <a:rPr lang="es-ES" altLang="es-ES" sz="1500" dirty="0"/>
              <a:t>operacional </a:t>
            </a:r>
            <a:r>
              <a:rPr lang="es-ES" altLang="es-ES" sz="1500" dirty="0" smtClean="0"/>
              <a:t>TL081</a:t>
            </a:r>
          </a:p>
          <a:p>
            <a:pPr lvl="1" algn="just">
              <a:defRPr/>
            </a:pPr>
            <a:r>
              <a:rPr lang="es-ES" altLang="es-ES" sz="1800" dirty="0"/>
              <a:t>Hay que calcular además:</a:t>
            </a:r>
          </a:p>
          <a:p>
            <a:pPr lvl="2" algn="just">
              <a:defRPr/>
            </a:pPr>
            <a:r>
              <a:rPr lang="es-ES" altLang="es-ES" sz="1500" dirty="0" smtClean="0"/>
              <a:t>Resistencias </a:t>
            </a:r>
            <a:r>
              <a:rPr lang="es-ES" altLang="es-ES" sz="1500" dirty="0"/>
              <a:t>para el circuito con amplificador operacional</a:t>
            </a:r>
          </a:p>
          <a:p>
            <a:pPr lvl="2" algn="just">
              <a:defRPr/>
            </a:pPr>
            <a:r>
              <a:rPr lang="es-ES" altLang="es-ES" sz="1500" dirty="0" smtClean="0"/>
              <a:t>Resistencias </a:t>
            </a:r>
            <a:r>
              <a:rPr lang="es-ES" altLang="es-ES" sz="1500" dirty="0"/>
              <a:t>limitadoras diodos led</a:t>
            </a:r>
          </a:p>
          <a:p>
            <a:pPr lvl="2" algn="just">
              <a:defRPr/>
            </a:pPr>
            <a:r>
              <a:rPr lang="es-ES" altLang="es-ES" sz="1500" dirty="0" smtClean="0"/>
              <a:t>Resistencias </a:t>
            </a:r>
            <a:r>
              <a:rPr lang="es-ES" altLang="es-ES" sz="1500" dirty="0"/>
              <a:t>de colector de los circuitos de activación de los relés</a:t>
            </a:r>
          </a:p>
          <a:p>
            <a:pPr lvl="2" algn="just">
              <a:defRPr/>
            </a:pPr>
            <a:r>
              <a:rPr lang="es-ES" altLang="es-ES" sz="1500" dirty="0" smtClean="0"/>
              <a:t>Resistencias </a:t>
            </a:r>
            <a:r>
              <a:rPr lang="es-ES" altLang="es-ES" sz="1500" dirty="0"/>
              <a:t>para el divisor de tensión que simula el sensor</a:t>
            </a:r>
          </a:p>
          <a:p>
            <a:pPr lvl="1" algn="just">
              <a:defRPr/>
            </a:pPr>
            <a:endParaRPr lang="es-ES" altLang="es-ES" sz="1800" dirty="0"/>
          </a:p>
          <a:p>
            <a:pPr lvl="1" algn="just">
              <a:defRPr/>
            </a:pPr>
            <a:r>
              <a:rPr lang="es-ES" altLang="es-ES" sz="1800" dirty="0"/>
              <a:t>También, para la comprobación del funcionamiento de los relés:</a:t>
            </a:r>
          </a:p>
          <a:p>
            <a:pPr lvl="2" algn="just">
              <a:defRPr/>
            </a:pPr>
            <a:r>
              <a:rPr lang="es-ES" altLang="es-ES" sz="1500" dirty="0" smtClean="0"/>
              <a:t>2 </a:t>
            </a:r>
            <a:r>
              <a:rPr lang="es-ES" altLang="es-ES" sz="1500" dirty="0"/>
              <a:t>Diodos led rojos con sus resistencias limitadoras</a:t>
            </a:r>
          </a:p>
          <a:p>
            <a:pPr lvl="1" algn="just">
              <a:defRPr/>
            </a:pPr>
            <a:endParaRPr lang="es-ES" altLang="es-ES" sz="1800" dirty="0"/>
          </a:p>
        </p:txBody>
      </p:sp>
      <p:sp>
        <p:nvSpPr>
          <p:cNvPr id="5" name="Text Box 4"/>
          <p:cNvSpPr txBox="1">
            <a:spLocks noChangeArrowheads="1"/>
          </p:cNvSpPr>
          <p:nvPr/>
        </p:nvSpPr>
        <p:spPr bwMode="auto">
          <a:xfrm>
            <a:off x="250825" y="908050"/>
            <a:ext cx="83534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rgbClr val="002AB0"/>
                </a:solidFill>
                <a:latin typeface="Tahoma" panose="020B0604030504040204" pitchFamily="34" charset="0"/>
              </a:defRPr>
            </a:lvl1pPr>
            <a:lvl2pPr marL="742950" indent="-285750">
              <a:defRPr sz="2000">
                <a:solidFill>
                  <a:srgbClr val="002AB0"/>
                </a:solidFill>
                <a:latin typeface="Tahoma" panose="020B0604030504040204" pitchFamily="34" charset="0"/>
              </a:defRPr>
            </a:lvl2pPr>
            <a:lvl3pPr marL="1143000" indent="-228600">
              <a:defRPr sz="2000">
                <a:solidFill>
                  <a:srgbClr val="002AB0"/>
                </a:solidFill>
                <a:latin typeface="Tahoma" panose="020B0604030504040204" pitchFamily="34" charset="0"/>
              </a:defRPr>
            </a:lvl3pPr>
            <a:lvl4pPr marL="1600200" indent="-228600">
              <a:defRPr sz="2000">
                <a:solidFill>
                  <a:srgbClr val="002AB0"/>
                </a:solidFill>
                <a:latin typeface="Tahoma" panose="020B0604030504040204" pitchFamily="34" charset="0"/>
              </a:defRPr>
            </a:lvl4pPr>
            <a:lvl5pPr marL="2057400" indent="-228600">
              <a:defRPr sz="2000">
                <a:solidFill>
                  <a:srgbClr val="002AB0"/>
                </a:solidFill>
                <a:latin typeface="Tahoma" panose="020B0604030504040204" pitchFamily="34" charset="0"/>
              </a:defRPr>
            </a:lvl5pPr>
            <a:lvl6pPr marL="2514600" indent="-228600" eaLnBrk="0" fontAlgn="base" hangingPunct="0">
              <a:spcBef>
                <a:spcPct val="0"/>
              </a:spcBef>
              <a:spcAft>
                <a:spcPct val="0"/>
              </a:spcAft>
              <a:defRPr sz="2000">
                <a:solidFill>
                  <a:srgbClr val="002AB0"/>
                </a:solidFill>
                <a:latin typeface="Tahoma" panose="020B0604030504040204" pitchFamily="34" charset="0"/>
              </a:defRPr>
            </a:lvl6pPr>
            <a:lvl7pPr marL="2971800" indent="-228600" eaLnBrk="0" fontAlgn="base" hangingPunct="0">
              <a:spcBef>
                <a:spcPct val="0"/>
              </a:spcBef>
              <a:spcAft>
                <a:spcPct val="0"/>
              </a:spcAft>
              <a:defRPr sz="2000">
                <a:solidFill>
                  <a:srgbClr val="002AB0"/>
                </a:solidFill>
                <a:latin typeface="Tahoma" panose="020B0604030504040204" pitchFamily="34" charset="0"/>
              </a:defRPr>
            </a:lvl7pPr>
            <a:lvl8pPr marL="3429000" indent="-228600" eaLnBrk="0" fontAlgn="base" hangingPunct="0">
              <a:spcBef>
                <a:spcPct val="0"/>
              </a:spcBef>
              <a:spcAft>
                <a:spcPct val="0"/>
              </a:spcAft>
              <a:defRPr sz="2000">
                <a:solidFill>
                  <a:srgbClr val="002AB0"/>
                </a:solidFill>
                <a:latin typeface="Tahoma" panose="020B0604030504040204" pitchFamily="34" charset="0"/>
              </a:defRPr>
            </a:lvl8pPr>
            <a:lvl9pPr marL="3886200" indent="-228600" eaLnBrk="0" fontAlgn="base" hangingPunct="0">
              <a:spcBef>
                <a:spcPct val="0"/>
              </a:spcBef>
              <a:spcAft>
                <a:spcPct val="0"/>
              </a:spcAft>
              <a:defRPr sz="2000">
                <a:solidFill>
                  <a:srgbClr val="002AB0"/>
                </a:solidFill>
                <a:latin typeface="Tahoma" panose="020B0604030504040204" pitchFamily="34" charset="0"/>
              </a:defRPr>
            </a:lvl9pPr>
          </a:lstStyle>
          <a:p>
            <a:pPr eaLnBrk="1" hangingPunct="1">
              <a:spcBef>
                <a:spcPct val="50000"/>
              </a:spcBef>
            </a:pPr>
            <a:r>
              <a:rPr lang="en-US" altLang="es-ES" sz="2400" b="1" dirty="0" err="1" smtClean="0">
                <a:solidFill>
                  <a:schemeClr val="accent2"/>
                </a:solidFill>
                <a:latin typeface="Arial" panose="020B0604020202020204" pitchFamily="34" charset="0"/>
              </a:rPr>
              <a:t>Aforador</a:t>
            </a:r>
            <a:r>
              <a:rPr lang="en-US" altLang="es-ES" sz="2400" b="1" dirty="0" smtClean="0">
                <a:solidFill>
                  <a:schemeClr val="accent2"/>
                </a:solidFill>
                <a:latin typeface="Arial" panose="020B0604020202020204" pitchFamily="34" charset="0"/>
              </a:rPr>
              <a:t> para </a:t>
            </a:r>
            <a:r>
              <a:rPr lang="en-US" altLang="es-ES" sz="2400" b="1" dirty="0" err="1" smtClean="0">
                <a:solidFill>
                  <a:schemeClr val="accent2"/>
                </a:solidFill>
                <a:latin typeface="Arial" panose="020B0604020202020204" pitchFamily="34" charset="0"/>
              </a:rPr>
              <a:t>depósito</a:t>
            </a:r>
            <a:endParaRPr lang="en-US" altLang="es-ES" sz="2400" b="1" dirty="0">
              <a:solidFill>
                <a:schemeClr val="accent2"/>
              </a:solidFill>
              <a:latin typeface="Arial" panose="020B0604020202020204" pitchFamily="34" charset="0"/>
            </a:endParaRPr>
          </a:p>
        </p:txBody>
      </p:sp>
    </p:spTree>
    <p:extLst>
      <p:ext uri="{BB962C8B-B14F-4D97-AF65-F5344CB8AC3E}">
        <p14:creationId xmlns:p14="http://schemas.microsoft.com/office/powerpoint/2010/main" val="2932787984"/>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1 Título"/>
          <p:cNvSpPr>
            <a:spLocks noGrp="1"/>
          </p:cNvSpPr>
          <p:nvPr>
            <p:ph type="title"/>
          </p:nvPr>
        </p:nvSpPr>
        <p:spPr/>
        <p:txBody>
          <a:bodyPr/>
          <a:lstStyle/>
          <a:p>
            <a:r>
              <a:rPr lang="es-ES_tradnl" altLang="es-ES" dirty="0" smtClean="0"/>
              <a:t>9. </a:t>
            </a:r>
            <a:r>
              <a:rPr lang="en-US" altLang="es-ES" dirty="0" err="1" smtClean="0"/>
              <a:t>Proyectos</a:t>
            </a:r>
            <a:r>
              <a:rPr lang="en-US" altLang="es-ES" dirty="0" smtClean="0"/>
              <a:t> a </a:t>
            </a:r>
            <a:r>
              <a:rPr lang="en-US" altLang="es-ES" dirty="0" err="1" smtClean="0"/>
              <a:t>desarrollar</a:t>
            </a:r>
            <a:endParaRPr lang="es-ES_tradnl" altLang="es-ES" dirty="0" smtClean="0"/>
          </a:p>
        </p:txBody>
      </p:sp>
      <p:sp>
        <p:nvSpPr>
          <p:cNvPr id="5123" name="2 Marcador de contenido"/>
          <p:cNvSpPr>
            <a:spLocks noGrp="1"/>
          </p:cNvSpPr>
          <p:nvPr>
            <p:ph idx="1"/>
          </p:nvPr>
        </p:nvSpPr>
        <p:spPr>
          <a:xfrm>
            <a:off x="0" y="1436687"/>
            <a:ext cx="8611821" cy="4848783"/>
          </a:xfrm>
        </p:spPr>
        <p:txBody>
          <a:bodyPr/>
          <a:lstStyle/>
          <a:p>
            <a:pPr lvl="1" algn="just">
              <a:defRPr/>
            </a:pPr>
            <a:r>
              <a:rPr lang="es-ES" altLang="es-ES" sz="1800" dirty="0"/>
              <a:t>Se trata de monitorizar el PH del agua de una piscina. Para ello se emplea un sensor comercial de </a:t>
            </a:r>
            <a:r>
              <a:rPr lang="es-ES" altLang="es-ES" sz="1800" dirty="0" smtClean="0"/>
              <a:t>PH </a:t>
            </a:r>
            <a:r>
              <a:rPr lang="es-ES" altLang="es-ES" sz="1800" dirty="0"/>
              <a:t>(</a:t>
            </a:r>
            <a:r>
              <a:rPr lang="es-ES" altLang="es-ES" sz="1800" i="1" dirty="0"/>
              <a:t>OPTISENS PH 8100</a:t>
            </a:r>
            <a:r>
              <a:rPr lang="es-ES" altLang="es-ES" sz="1800" dirty="0"/>
              <a:t>). Este sensor proporciona una salida de tensión de 0 V para un PH=7 y una variación de tensión de salida de -58.2 </a:t>
            </a:r>
            <a:r>
              <a:rPr lang="es-ES" altLang="es-ES" sz="1800" dirty="0" err="1"/>
              <a:t>mV</a:t>
            </a:r>
            <a:r>
              <a:rPr lang="es-ES" altLang="es-ES" sz="1800" dirty="0"/>
              <a:t> por cada unidad de PH (a 25ºC). La siguiente gráfica muestra la relación entre PH y tensión de salida</a:t>
            </a:r>
            <a:r>
              <a:rPr lang="es-ES" altLang="es-ES" sz="1800" dirty="0" smtClean="0"/>
              <a:t>:</a:t>
            </a:r>
          </a:p>
          <a:p>
            <a:pPr lvl="1" algn="just">
              <a:defRPr/>
            </a:pPr>
            <a:endParaRPr lang="es-ES" altLang="es-ES" sz="1800" dirty="0"/>
          </a:p>
          <a:p>
            <a:pPr lvl="1" algn="just">
              <a:defRPr/>
            </a:pPr>
            <a:endParaRPr lang="es-ES" altLang="es-ES" sz="1800" dirty="0" smtClean="0"/>
          </a:p>
          <a:p>
            <a:pPr lvl="1" algn="just">
              <a:defRPr/>
            </a:pPr>
            <a:endParaRPr lang="es-ES" altLang="es-ES" sz="1800" dirty="0"/>
          </a:p>
          <a:p>
            <a:pPr lvl="1" algn="just">
              <a:defRPr/>
            </a:pPr>
            <a:endParaRPr lang="es-ES" altLang="es-ES" sz="1800" dirty="0" smtClean="0"/>
          </a:p>
          <a:p>
            <a:pPr lvl="1" algn="just">
              <a:defRPr/>
            </a:pPr>
            <a:endParaRPr lang="es-ES" altLang="es-ES" sz="1800" dirty="0"/>
          </a:p>
          <a:p>
            <a:pPr lvl="1" algn="just">
              <a:defRPr/>
            </a:pPr>
            <a:endParaRPr lang="es-ES" altLang="es-ES" sz="1800" dirty="0" smtClean="0"/>
          </a:p>
          <a:p>
            <a:pPr lvl="1" algn="just">
              <a:defRPr/>
            </a:pPr>
            <a:endParaRPr lang="es-ES" altLang="es-ES" sz="1800" dirty="0" smtClean="0"/>
          </a:p>
          <a:p>
            <a:pPr lvl="1" algn="just">
              <a:defRPr/>
            </a:pPr>
            <a:r>
              <a:rPr lang="es-ES" altLang="es-ES" sz="1800" dirty="0"/>
              <a:t>Sólo planteamos el rango de variación de PH entre 2 y 12. Mediante amplificadores operacionales se convertirá la salida del sensor para este rango de PH a una tensión que varíe en el rango 0/5V.</a:t>
            </a:r>
          </a:p>
        </p:txBody>
      </p:sp>
      <p:sp>
        <p:nvSpPr>
          <p:cNvPr id="5" name="Text Box 4"/>
          <p:cNvSpPr txBox="1">
            <a:spLocks noChangeArrowheads="1"/>
          </p:cNvSpPr>
          <p:nvPr/>
        </p:nvSpPr>
        <p:spPr bwMode="auto">
          <a:xfrm>
            <a:off x="250825" y="908050"/>
            <a:ext cx="83534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rgbClr val="002AB0"/>
                </a:solidFill>
                <a:latin typeface="Tahoma" panose="020B0604030504040204" pitchFamily="34" charset="0"/>
              </a:defRPr>
            </a:lvl1pPr>
            <a:lvl2pPr marL="742950" indent="-285750">
              <a:defRPr sz="2000">
                <a:solidFill>
                  <a:srgbClr val="002AB0"/>
                </a:solidFill>
                <a:latin typeface="Tahoma" panose="020B0604030504040204" pitchFamily="34" charset="0"/>
              </a:defRPr>
            </a:lvl2pPr>
            <a:lvl3pPr marL="1143000" indent="-228600">
              <a:defRPr sz="2000">
                <a:solidFill>
                  <a:srgbClr val="002AB0"/>
                </a:solidFill>
                <a:latin typeface="Tahoma" panose="020B0604030504040204" pitchFamily="34" charset="0"/>
              </a:defRPr>
            </a:lvl3pPr>
            <a:lvl4pPr marL="1600200" indent="-228600">
              <a:defRPr sz="2000">
                <a:solidFill>
                  <a:srgbClr val="002AB0"/>
                </a:solidFill>
                <a:latin typeface="Tahoma" panose="020B0604030504040204" pitchFamily="34" charset="0"/>
              </a:defRPr>
            </a:lvl4pPr>
            <a:lvl5pPr marL="2057400" indent="-228600">
              <a:defRPr sz="2000">
                <a:solidFill>
                  <a:srgbClr val="002AB0"/>
                </a:solidFill>
                <a:latin typeface="Tahoma" panose="020B0604030504040204" pitchFamily="34" charset="0"/>
              </a:defRPr>
            </a:lvl5pPr>
            <a:lvl6pPr marL="2514600" indent="-228600" eaLnBrk="0" fontAlgn="base" hangingPunct="0">
              <a:spcBef>
                <a:spcPct val="0"/>
              </a:spcBef>
              <a:spcAft>
                <a:spcPct val="0"/>
              </a:spcAft>
              <a:defRPr sz="2000">
                <a:solidFill>
                  <a:srgbClr val="002AB0"/>
                </a:solidFill>
                <a:latin typeface="Tahoma" panose="020B0604030504040204" pitchFamily="34" charset="0"/>
              </a:defRPr>
            </a:lvl6pPr>
            <a:lvl7pPr marL="2971800" indent="-228600" eaLnBrk="0" fontAlgn="base" hangingPunct="0">
              <a:spcBef>
                <a:spcPct val="0"/>
              </a:spcBef>
              <a:spcAft>
                <a:spcPct val="0"/>
              </a:spcAft>
              <a:defRPr sz="2000">
                <a:solidFill>
                  <a:srgbClr val="002AB0"/>
                </a:solidFill>
                <a:latin typeface="Tahoma" panose="020B0604030504040204" pitchFamily="34" charset="0"/>
              </a:defRPr>
            </a:lvl7pPr>
            <a:lvl8pPr marL="3429000" indent="-228600" eaLnBrk="0" fontAlgn="base" hangingPunct="0">
              <a:spcBef>
                <a:spcPct val="0"/>
              </a:spcBef>
              <a:spcAft>
                <a:spcPct val="0"/>
              </a:spcAft>
              <a:defRPr sz="2000">
                <a:solidFill>
                  <a:srgbClr val="002AB0"/>
                </a:solidFill>
                <a:latin typeface="Tahoma" panose="020B0604030504040204" pitchFamily="34" charset="0"/>
              </a:defRPr>
            </a:lvl8pPr>
            <a:lvl9pPr marL="3886200" indent="-228600" eaLnBrk="0" fontAlgn="base" hangingPunct="0">
              <a:spcBef>
                <a:spcPct val="0"/>
              </a:spcBef>
              <a:spcAft>
                <a:spcPct val="0"/>
              </a:spcAft>
              <a:defRPr sz="2000">
                <a:solidFill>
                  <a:srgbClr val="002AB0"/>
                </a:solidFill>
                <a:latin typeface="Tahoma" panose="020B0604030504040204" pitchFamily="34" charset="0"/>
              </a:defRPr>
            </a:lvl9pPr>
          </a:lstStyle>
          <a:p>
            <a:pPr eaLnBrk="1" hangingPunct="1">
              <a:spcBef>
                <a:spcPct val="50000"/>
              </a:spcBef>
            </a:pPr>
            <a:r>
              <a:rPr lang="en-US" altLang="es-ES" sz="2400" b="1" dirty="0" smtClean="0">
                <a:solidFill>
                  <a:schemeClr val="accent2"/>
                </a:solidFill>
                <a:latin typeface="Arial" panose="020B0604020202020204" pitchFamily="34" charset="0"/>
              </a:rPr>
              <a:t>Control de PH para la </a:t>
            </a:r>
            <a:r>
              <a:rPr lang="en-US" altLang="es-ES" sz="2400" b="1" dirty="0" err="1" smtClean="0">
                <a:solidFill>
                  <a:schemeClr val="accent2"/>
                </a:solidFill>
                <a:latin typeface="Arial" panose="020B0604020202020204" pitchFamily="34" charset="0"/>
              </a:rPr>
              <a:t>piscina</a:t>
            </a:r>
            <a:endParaRPr lang="en-US" altLang="es-ES" sz="2400" b="1" dirty="0">
              <a:solidFill>
                <a:schemeClr val="accent2"/>
              </a:solidFill>
              <a:latin typeface="Arial" panose="020B0604020202020204" pitchFamily="34" charset="0"/>
            </a:endParaRPr>
          </a:p>
        </p:txBody>
      </p:sp>
      <p:pic>
        <p:nvPicPr>
          <p:cNvPr id="6" name="Imagen 5"/>
          <p:cNvPicPr/>
          <p:nvPr/>
        </p:nvPicPr>
        <p:blipFill>
          <a:blip r:embed="rId3"/>
          <a:stretch>
            <a:fillRect/>
          </a:stretch>
        </p:blipFill>
        <p:spPr>
          <a:xfrm>
            <a:off x="2669061" y="3122140"/>
            <a:ext cx="3508700" cy="1795849"/>
          </a:xfrm>
          <a:prstGeom prst="rect">
            <a:avLst/>
          </a:prstGeom>
        </p:spPr>
      </p:pic>
    </p:spTree>
    <p:extLst>
      <p:ext uri="{BB962C8B-B14F-4D97-AF65-F5344CB8AC3E}">
        <p14:creationId xmlns:p14="http://schemas.microsoft.com/office/powerpoint/2010/main" val="1110481983"/>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1 Título"/>
          <p:cNvSpPr>
            <a:spLocks noGrp="1"/>
          </p:cNvSpPr>
          <p:nvPr>
            <p:ph type="title"/>
          </p:nvPr>
        </p:nvSpPr>
        <p:spPr/>
        <p:txBody>
          <a:bodyPr/>
          <a:lstStyle/>
          <a:p>
            <a:r>
              <a:rPr lang="es-ES_tradnl" altLang="es-ES" dirty="0" smtClean="0"/>
              <a:t>9. </a:t>
            </a:r>
            <a:r>
              <a:rPr lang="en-US" altLang="es-ES" dirty="0" err="1" smtClean="0"/>
              <a:t>Proyectos</a:t>
            </a:r>
            <a:r>
              <a:rPr lang="en-US" altLang="es-ES" dirty="0" smtClean="0"/>
              <a:t> a </a:t>
            </a:r>
            <a:r>
              <a:rPr lang="en-US" altLang="es-ES" dirty="0" err="1" smtClean="0"/>
              <a:t>desarrollar</a:t>
            </a:r>
            <a:endParaRPr lang="es-ES_tradnl" altLang="es-ES" dirty="0" smtClean="0"/>
          </a:p>
        </p:txBody>
      </p:sp>
      <p:sp>
        <p:nvSpPr>
          <p:cNvPr id="5123" name="2 Marcador de contenido"/>
          <p:cNvSpPr>
            <a:spLocks noGrp="1"/>
          </p:cNvSpPr>
          <p:nvPr>
            <p:ph idx="1"/>
          </p:nvPr>
        </p:nvSpPr>
        <p:spPr>
          <a:xfrm>
            <a:off x="0" y="1436687"/>
            <a:ext cx="8611821" cy="4848783"/>
          </a:xfrm>
        </p:spPr>
        <p:txBody>
          <a:bodyPr/>
          <a:lstStyle/>
          <a:p>
            <a:pPr lvl="1" algn="just">
              <a:defRPr/>
            </a:pPr>
            <a:r>
              <a:rPr lang="es-ES" altLang="es-ES" sz="1800" dirty="0"/>
              <a:t>Para la monitorización se emplean 10 diodos led, 5 verdes y 5 rojos, los cuales indican el PH de la siguiente manera:</a:t>
            </a:r>
          </a:p>
          <a:p>
            <a:pPr lvl="2" algn="just">
              <a:defRPr/>
            </a:pPr>
            <a:r>
              <a:rPr lang="es-ES" altLang="es-ES" sz="1500" dirty="0" smtClean="0"/>
              <a:t>Si </a:t>
            </a:r>
            <a:r>
              <a:rPr lang="es-ES" altLang="es-ES" sz="1500" dirty="0"/>
              <a:t>el PH es 7 no se enciende ningún diodo</a:t>
            </a:r>
          </a:p>
          <a:p>
            <a:pPr lvl="2" algn="just">
              <a:defRPr/>
            </a:pPr>
            <a:r>
              <a:rPr lang="es-ES" altLang="es-ES" sz="1500" dirty="0" smtClean="0"/>
              <a:t>Si </a:t>
            </a:r>
            <a:r>
              <a:rPr lang="es-ES" altLang="es-ES" sz="1500" dirty="0"/>
              <a:t>el PH es ácido se empiezan a iluminar los leds rojos pos cada unidad de descenso del PH. Es decir, PH 6 enciende un led rojo, PH 5 encienden dos, … hasta PH 2 que enciende todos los leds </a:t>
            </a:r>
            <a:r>
              <a:rPr lang="es-ES" altLang="es-ES" sz="1500" dirty="0" smtClean="0"/>
              <a:t>rojos</a:t>
            </a:r>
            <a:endParaRPr lang="es-ES" altLang="es-ES" sz="1500" dirty="0"/>
          </a:p>
          <a:p>
            <a:pPr lvl="2" algn="just">
              <a:defRPr/>
            </a:pPr>
            <a:r>
              <a:rPr lang="es-ES" altLang="es-ES" sz="1500" dirty="0" smtClean="0"/>
              <a:t>Si </a:t>
            </a:r>
            <a:r>
              <a:rPr lang="es-ES" altLang="es-ES" sz="1500" dirty="0"/>
              <a:t>el PH es básico se empiezan a iluminar los leds verdes por cada unidad de ascenso del PH. Es decir, para PH 8 se ilumina un led verde, para PH 9, se iluminan dos, … hasta PH 12 que enciende todos los leds </a:t>
            </a:r>
            <a:r>
              <a:rPr lang="es-ES" altLang="es-ES" sz="1500" dirty="0" smtClean="0"/>
              <a:t>rojos</a:t>
            </a:r>
            <a:endParaRPr lang="es-ES" altLang="es-ES" sz="1500" dirty="0"/>
          </a:p>
          <a:p>
            <a:pPr lvl="1" algn="just">
              <a:defRPr/>
            </a:pPr>
            <a:r>
              <a:rPr lang="es-ES" altLang="es-ES" sz="1800" dirty="0"/>
              <a:t>Se van a definir además dos valores de PH, </a:t>
            </a:r>
            <a:r>
              <a:rPr lang="es-ES" altLang="es-ES" sz="1800" i="1" dirty="0" err="1"/>
              <a:t>PH</a:t>
            </a:r>
            <a:r>
              <a:rPr lang="es-ES" altLang="es-ES" sz="1800" i="1" baseline="-25000" dirty="0" err="1"/>
              <a:t>max</a:t>
            </a:r>
            <a:r>
              <a:rPr lang="es-ES" altLang="es-ES" sz="1800" dirty="0"/>
              <a:t> =8 y </a:t>
            </a:r>
            <a:r>
              <a:rPr lang="es-ES" altLang="es-ES" sz="1800" i="1" dirty="0" err="1"/>
              <a:t>PH</a:t>
            </a:r>
            <a:r>
              <a:rPr lang="es-ES" altLang="es-ES" sz="1800" i="1" baseline="-25000" dirty="0" err="1"/>
              <a:t>min</a:t>
            </a:r>
            <a:r>
              <a:rPr lang="es-ES" altLang="es-ES" sz="1800" dirty="0"/>
              <a:t>=6 </a:t>
            </a:r>
          </a:p>
          <a:p>
            <a:pPr lvl="1" algn="just">
              <a:defRPr/>
            </a:pPr>
            <a:r>
              <a:rPr lang="es-ES" altLang="es-ES" sz="1800" dirty="0"/>
              <a:t>Si el PH supera </a:t>
            </a:r>
            <a:r>
              <a:rPr lang="es-ES" altLang="es-ES" sz="1800" i="1" dirty="0" err="1"/>
              <a:t>PH</a:t>
            </a:r>
            <a:r>
              <a:rPr lang="es-ES" altLang="es-ES" sz="1800" i="1" baseline="-25000" dirty="0" err="1"/>
              <a:t>max</a:t>
            </a:r>
            <a:r>
              <a:rPr lang="es-ES" altLang="es-ES" sz="1800" dirty="0"/>
              <a:t> o baja de </a:t>
            </a:r>
            <a:r>
              <a:rPr lang="es-ES" altLang="es-ES" sz="1800" i="1" dirty="0" err="1"/>
              <a:t>PH</a:t>
            </a:r>
            <a:r>
              <a:rPr lang="es-ES" altLang="es-ES" sz="1800" i="1" baseline="-25000" dirty="0" err="1"/>
              <a:t>min</a:t>
            </a:r>
            <a:r>
              <a:rPr lang="es-ES" altLang="es-ES" sz="1800" dirty="0"/>
              <a:t> se activará una salida que mediante un relé y su correspondiente circuito de excitación activará un indicador luminoso que advierta que el baño está prohibido.</a:t>
            </a:r>
          </a:p>
          <a:p>
            <a:pPr lvl="1" algn="just">
              <a:defRPr/>
            </a:pPr>
            <a:r>
              <a:rPr lang="es-ES" altLang="es-ES" sz="1800" dirty="0"/>
              <a:t>Para evitar conmutaciones múltiples en el entorno de los valores de </a:t>
            </a:r>
            <a:r>
              <a:rPr lang="es-ES" altLang="es-ES" sz="1800" i="1" dirty="0" err="1"/>
              <a:t>PH</a:t>
            </a:r>
            <a:r>
              <a:rPr lang="es-ES" altLang="es-ES" sz="1800" i="1" baseline="-25000" dirty="0" err="1"/>
              <a:t>max</a:t>
            </a:r>
            <a:r>
              <a:rPr lang="es-ES" altLang="es-ES" sz="1800" dirty="0"/>
              <a:t> y </a:t>
            </a:r>
            <a:r>
              <a:rPr lang="es-ES" altLang="es-ES" sz="1800" i="1" dirty="0" err="1"/>
              <a:t>PH</a:t>
            </a:r>
            <a:r>
              <a:rPr lang="es-ES" altLang="es-ES" sz="1800" i="1" baseline="-25000" dirty="0" err="1"/>
              <a:t>min</a:t>
            </a:r>
            <a:r>
              <a:rPr lang="es-ES" altLang="es-ES" sz="1800" dirty="0"/>
              <a:t> se establecerá una zona de histéresis de 0.2</a:t>
            </a:r>
            <a:r>
              <a:rPr lang="es-ES" altLang="es-ES" sz="1800" dirty="0" smtClean="0"/>
              <a:t>.</a:t>
            </a:r>
            <a:endParaRPr lang="es-ES" altLang="es-ES" sz="1800" dirty="0"/>
          </a:p>
        </p:txBody>
      </p:sp>
      <p:sp>
        <p:nvSpPr>
          <p:cNvPr id="5" name="Text Box 4"/>
          <p:cNvSpPr txBox="1">
            <a:spLocks noChangeArrowheads="1"/>
          </p:cNvSpPr>
          <p:nvPr/>
        </p:nvSpPr>
        <p:spPr bwMode="auto">
          <a:xfrm>
            <a:off x="250825" y="908050"/>
            <a:ext cx="83534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rgbClr val="002AB0"/>
                </a:solidFill>
                <a:latin typeface="Tahoma" panose="020B0604030504040204" pitchFamily="34" charset="0"/>
              </a:defRPr>
            </a:lvl1pPr>
            <a:lvl2pPr marL="742950" indent="-285750">
              <a:defRPr sz="2000">
                <a:solidFill>
                  <a:srgbClr val="002AB0"/>
                </a:solidFill>
                <a:latin typeface="Tahoma" panose="020B0604030504040204" pitchFamily="34" charset="0"/>
              </a:defRPr>
            </a:lvl2pPr>
            <a:lvl3pPr marL="1143000" indent="-228600">
              <a:defRPr sz="2000">
                <a:solidFill>
                  <a:srgbClr val="002AB0"/>
                </a:solidFill>
                <a:latin typeface="Tahoma" panose="020B0604030504040204" pitchFamily="34" charset="0"/>
              </a:defRPr>
            </a:lvl3pPr>
            <a:lvl4pPr marL="1600200" indent="-228600">
              <a:defRPr sz="2000">
                <a:solidFill>
                  <a:srgbClr val="002AB0"/>
                </a:solidFill>
                <a:latin typeface="Tahoma" panose="020B0604030504040204" pitchFamily="34" charset="0"/>
              </a:defRPr>
            </a:lvl4pPr>
            <a:lvl5pPr marL="2057400" indent="-228600">
              <a:defRPr sz="2000">
                <a:solidFill>
                  <a:srgbClr val="002AB0"/>
                </a:solidFill>
                <a:latin typeface="Tahoma" panose="020B0604030504040204" pitchFamily="34" charset="0"/>
              </a:defRPr>
            </a:lvl5pPr>
            <a:lvl6pPr marL="2514600" indent="-228600" eaLnBrk="0" fontAlgn="base" hangingPunct="0">
              <a:spcBef>
                <a:spcPct val="0"/>
              </a:spcBef>
              <a:spcAft>
                <a:spcPct val="0"/>
              </a:spcAft>
              <a:defRPr sz="2000">
                <a:solidFill>
                  <a:srgbClr val="002AB0"/>
                </a:solidFill>
                <a:latin typeface="Tahoma" panose="020B0604030504040204" pitchFamily="34" charset="0"/>
              </a:defRPr>
            </a:lvl6pPr>
            <a:lvl7pPr marL="2971800" indent="-228600" eaLnBrk="0" fontAlgn="base" hangingPunct="0">
              <a:spcBef>
                <a:spcPct val="0"/>
              </a:spcBef>
              <a:spcAft>
                <a:spcPct val="0"/>
              </a:spcAft>
              <a:defRPr sz="2000">
                <a:solidFill>
                  <a:srgbClr val="002AB0"/>
                </a:solidFill>
                <a:latin typeface="Tahoma" panose="020B0604030504040204" pitchFamily="34" charset="0"/>
              </a:defRPr>
            </a:lvl7pPr>
            <a:lvl8pPr marL="3429000" indent="-228600" eaLnBrk="0" fontAlgn="base" hangingPunct="0">
              <a:spcBef>
                <a:spcPct val="0"/>
              </a:spcBef>
              <a:spcAft>
                <a:spcPct val="0"/>
              </a:spcAft>
              <a:defRPr sz="2000">
                <a:solidFill>
                  <a:srgbClr val="002AB0"/>
                </a:solidFill>
                <a:latin typeface="Tahoma" panose="020B0604030504040204" pitchFamily="34" charset="0"/>
              </a:defRPr>
            </a:lvl8pPr>
            <a:lvl9pPr marL="3886200" indent="-228600" eaLnBrk="0" fontAlgn="base" hangingPunct="0">
              <a:spcBef>
                <a:spcPct val="0"/>
              </a:spcBef>
              <a:spcAft>
                <a:spcPct val="0"/>
              </a:spcAft>
              <a:defRPr sz="2000">
                <a:solidFill>
                  <a:srgbClr val="002AB0"/>
                </a:solidFill>
                <a:latin typeface="Tahoma" panose="020B0604030504040204" pitchFamily="34" charset="0"/>
              </a:defRPr>
            </a:lvl9pPr>
          </a:lstStyle>
          <a:p>
            <a:pPr eaLnBrk="1" hangingPunct="1">
              <a:spcBef>
                <a:spcPct val="50000"/>
              </a:spcBef>
            </a:pPr>
            <a:r>
              <a:rPr lang="en-US" altLang="es-ES" sz="2400" b="1" dirty="0" smtClean="0">
                <a:solidFill>
                  <a:schemeClr val="accent2"/>
                </a:solidFill>
                <a:latin typeface="Arial" panose="020B0604020202020204" pitchFamily="34" charset="0"/>
              </a:rPr>
              <a:t>Control de PH para la </a:t>
            </a:r>
            <a:r>
              <a:rPr lang="en-US" altLang="es-ES" sz="2400" b="1" dirty="0" err="1" smtClean="0">
                <a:solidFill>
                  <a:schemeClr val="accent2"/>
                </a:solidFill>
                <a:latin typeface="Arial" panose="020B0604020202020204" pitchFamily="34" charset="0"/>
              </a:rPr>
              <a:t>piscina</a:t>
            </a:r>
            <a:endParaRPr lang="en-US" altLang="es-ES" sz="2400" b="1" dirty="0">
              <a:solidFill>
                <a:schemeClr val="accent2"/>
              </a:solidFill>
              <a:latin typeface="Arial" panose="020B0604020202020204" pitchFamily="34" charset="0"/>
            </a:endParaRPr>
          </a:p>
        </p:txBody>
      </p:sp>
    </p:spTree>
    <p:extLst>
      <p:ext uri="{BB962C8B-B14F-4D97-AF65-F5344CB8AC3E}">
        <p14:creationId xmlns:p14="http://schemas.microsoft.com/office/powerpoint/2010/main" val="4071744991"/>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1 Título"/>
          <p:cNvSpPr>
            <a:spLocks noGrp="1"/>
          </p:cNvSpPr>
          <p:nvPr>
            <p:ph type="title"/>
          </p:nvPr>
        </p:nvSpPr>
        <p:spPr/>
        <p:txBody>
          <a:bodyPr/>
          <a:lstStyle/>
          <a:p>
            <a:r>
              <a:rPr lang="es-ES_tradnl" altLang="es-ES" dirty="0"/>
              <a:t>9</a:t>
            </a:r>
            <a:r>
              <a:rPr lang="es-ES_tradnl" altLang="es-ES" dirty="0" smtClean="0"/>
              <a:t>. </a:t>
            </a:r>
            <a:r>
              <a:rPr lang="en-US" altLang="es-ES" dirty="0" err="1" smtClean="0"/>
              <a:t>Proyectos</a:t>
            </a:r>
            <a:r>
              <a:rPr lang="en-US" altLang="es-ES" dirty="0" smtClean="0"/>
              <a:t> a </a:t>
            </a:r>
            <a:r>
              <a:rPr lang="en-US" altLang="es-ES" dirty="0" err="1" smtClean="0"/>
              <a:t>desarrollar</a:t>
            </a:r>
            <a:endParaRPr lang="es-ES_tradnl" altLang="es-ES" dirty="0" smtClean="0"/>
          </a:p>
        </p:txBody>
      </p:sp>
      <p:sp>
        <p:nvSpPr>
          <p:cNvPr id="5123" name="2 Marcador de contenido"/>
          <p:cNvSpPr>
            <a:spLocks noGrp="1"/>
          </p:cNvSpPr>
          <p:nvPr>
            <p:ph idx="1"/>
          </p:nvPr>
        </p:nvSpPr>
        <p:spPr>
          <a:xfrm>
            <a:off x="0" y="1436687"/>
            <a:ext cx="8611821" cy="4848783"/>
          </a:xfrm>
        </p:spPr>
        <p:txBody>
          <a:bodyPr/>
          <a:lstStyle/>
          <a:p>
            <a:pPr lvl="1" algn="just">
              <a:defRPr/>
            </a:pPr>
            <a:r>
              <a:rPr lang="es-ES" altLang="es-ES" sz="1800" dirty="0"/>
              <a:t>El sistema mostrará el valor del PH por el monitor serie cada 5 S, así como mensajes indicando todos los eventos significativos del sistema.</a:t>
            </a:r>
          </a:p>
          <a:p>
            <a:pPr lvl="1" algn="just">
              <a:defRPr/>
            </a:pPr>
            <a:r>
              <a:rPr lang="es-ES" altLang="es-ES" sz="1800" dirty="0" smtClean="0"/>
              <a:t>Se </a:t>
            </a:r>
            <a:r>
              <a:rPr lang="es-ES" altLang="es-ES" sz="1800" dirty="0"/>
              <a:t>pide:</a:t>
            </a:r>
          </a:p>
          <a:p>
            <a:pPr lvl="2" algn="just">
              <a:defRPr/>
            </a:pPr>
            <a:r>
              <a:rPr lang="es-ES" altLang="es-ES" sz="1500" dirty="0" smtClean="0"/>
              <a:t>Diseño </a:t>
            </a:r>
            <a:r>
              <a:rPr lang="es-ES" altLang="es-ES" sz="1500" dirty="0"/>
              <a:t>del sistema de medida de monitorización del PH</a:t>
            </a:r>
          </a:p>
          <a:p>
            <a:pPr lvl="2" algn="just">
              <a:defRPr/>
            </a:pPr>
            <a:r>
              <a:rPr lang="es-ES" altLang="es-ES" sz="1500" dirty="0" smtClean="0"/>
              <a:t>Diseño </a:t>
            </a:r>
            <a:r>
              <a:rPr lang="es-ES" altLang="es-ES" sz="1500" dirty="0"/>
              <a:t>de los sistemas de activación del relé y de los leds de indicación</a:t>
            </a:r>
          </a:p>
          <a:p>
            <a:pPr lvl="2" algn="just">
              <a:defRPr/>
            </a:pPr>
            <a:r>
              <a:rPr lang="es-ES" altLang="es-ES" sz="1500" dirty="0" smtClean="0"/>
              <a:t>Montaje </a:t>
            </a:r>
            <a:r>
              <a:rPr lang="es-ES" altLang="es-ES" sz="1500" dirty="0"/>
              <a:t>de todo el sistema. El sensor se puede simular mediante un divisor de tensión en la que una resistencia sea ajustable. Para comprobar el funcionamiento del relé se puede emplear un led con su resistencia limitadora y una fuente de CC</a:t>
            </a:r>
          </a:p>
          <a:p>
            <a:pPr lvl="2" algn="just">
              <a:defRPr/>
            </a:pPr>
            <a:r>
              <a:rPr lang="es-ES" altLang="es-ES" sz="1500" dirty="0" smtClean="0"/>
              <a:t>Programación </a:t>
            </a:r>
            <a:r>
              <a:rPr lang="es-ES" altLang="es-ES" sz="1500" dirty="0"/>
              <a:t>del sistema</a:t>
            </a:r>
          </a:p>
          <a:p>
            <a:pPr lvl="1" algn="just">
              <a:defRPr/>
            </a:pPr>
            <a:endParaRPr lang="es-ES" altLang="es-ES" sz="1800" dirty="0"/>
          </a:p>
          <a:p>
            <a:pPr lvl="1" algn="just">
              <a:defRPr/>
            </a:pPr>
            <a:r>
              <a:rPr lang="es-ES" altLang="es-ES" sz="1800" dirty="0"/>
              <a:t>De forma voluntaria puede añadirse la posibilidad de cambiar los valores de </a:t>
            </a:r>
            <a:r>
              <a:rPr lang="es-ES" altLang="es-ES" sz="1800" i="1" dirty="0" err="1"/>
              <a:t>PH</a:t>
            </a:r>
            <a:r>
              <a:rPr lang="es-ES" altLang="es-ES" sz="1800" i="1" baseline="-25000" dirty="0" err="1"/>
              <a:t>max</a:t>
            </a:r>
            <a:r>
              <a:rPr lang="es-ES" altLang="es-ES" sz="1800" dirty="0"/>
              <a:t> y </a:t>
            </a:r>
            <a:r>
              <a:rPr lang="es-ES" altLang="es-ES" sz="1800" i="1" dirty="0" err="1"/>
              <a:t>PH</a:t>
            </a:r>
            <a:r>
              <a:rPr lang="es-ES" altLang="es-ES" sz="1800" i="1" baseline="-25000" dirty="0" err="1"/>
              <a:t>min</a:t>
            </a:r>
            <a:r>
              <a:rPr lang="es-ES" altLang="es-ES" sz="1800" dirty="0"/>
              <a:t> por el terminal. Se tendrá en cuenta:</a:t>
            </a:r>
          </a:p>
          <a:p>
            <a:pPr lvl="2" algn="just">
              <a:defRPr/>
            </a:pPr>
            <a:r>
              <a:rPr lang="es-ES" altLang="es-ES" sz="1500" dirty="0" smtClean="0"/>
              <a:t>El </a:t>
            </a:r>
            <a:r>
              <a:rPr lang="es-ES" altLang="es-ES" sz="1500" dirty="0"/>
              <a:t>sistema sólo aceptará valores de PH entre 2 y 12</a:t>
            </a:r>
          </a:p>
          <a:p>
            <a:pPr lvl="2" algn="just">
              <a:defRPr/>
            </a:pPr>
            <a:r>
              <a:rPr lang="es-ES" altLang="es-ES" sz="1500" dirty="0" smtClean="0"/>
              <a:t>El </a:t>
            </a:r>
            <a:r>
              <a:rPr lang="es-ES" altLang="es-ES" sz="1500" dirty="0"/>
              <a:t>sistema no permitirá que se defina un </a:t>
            </a:r>
            <a:r>
              <a:rPr lang="es-ES" altLang="es-ES" sz="1500" i="1" dirty="0" err="1" smtClean="0"/>
              <a:t>PH</a:t>
            </a:r>
            <a:r>
              <a:rPr lang="es-ES" altLang="es-ES" sz="1500" i="1" baseline="-25000" dirty="0" err="1" smtClean="0"/>
              <a:t>max</a:t>
            </a:r>
            <a:r>
              <a:rPr lang="es-ES" altLang="es-ES" sz="1500" dirty="0" smtClean="0"/>
              <a:t> inferior </a:t>
            </a:r>
            <a:r>
              <a:rPr lang="es-ES" altLang="es-ES" sz="1500" dirty="0"/>
              <a:t>a </a:t>
            </a:r>
            <a:r>
              <a:rPr lang="es-ES" altLang="es-ES" sz="1500" i="1" dirty="0" err="1"/>
              <a:t>PH</a:t>
            </a:r>
            <a:r>
              <a:rPr lang="es-ES" altLang="es-ES" sz="1500" i="1" baseline="-25000" dirty="0" err="1"/>
              <a:t>min</a:t>
            </a:r>
            <a:r>
              <a:rPr lang="es-ES" altLang="es-ES" sz="1500" dirty="0"/>
              <a:t> ni un </a:t>
            </a:r>
            <a:r>
              <a:rPr lang="es-ES" altLang="es-ES" sz="1500" i="1" dirty="0" err="1"/>
              <a:t>PH</a:t>
            </a:r>
            <a:r>
              <a:rPr lang="es-ES" altLang="es-ES" sz="1500" i="1" baseline="-25000" dirty="0" err="1"/>
              <a:t>min</a:t>
            </a:r>
            <a:r>
              <a:rPr lang="es-ES" altLang="es-ES" sz="1500" dirty="0"/>
              <a:t> superior a </a:t>
            </a:r>
            <a:r>
              <a:rPr lang="es-ES" altLang="es-ES" sz="1500" i="1" dirty="0" err="1" smtClean="0"/>
              <a:t>PH</a:t>
            </a:r>
            <a:r>
              <a:rPr lang="es-ES" altLang="es-ES" sz="1500" i="1" baseline="-25000" dirty="0" err="1" smtClean="0"/>
              <a:t>max</a:t>
            </a:r>
            <a:endParaRPr lang="es-ES" altLang="es-ES" sz="1500" i="1" baseline="-25000" dirty="0"/>
          </a:p>
          <a:p>
            <a:pPr lvl="1" algn="just">
              <a:defRPr/>
            </a:pPr>
            <a:endParaRPr lang="es-ES" altLang="es-ES" sz="1800" dirty="0"/>
          </a:p>
        </p:txBody>
      </p:sp>
      <p:sp>
        <p:nvSpPr>
          <p:cNvPr id="5" name="Text Box 4"/>
          <p:cNvSpPr txBox="1">
            <a:spLocks noChangeArrowheads="1"/>
          </p:cNvSpPr>
          <p:nvPr/>
        </p:nvSpPr>
        <p:spPr bwMode="auto">
          <a:xfrm>
            <a:off x="250825" y="908050"/>
            <a:ext cx="83534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rgbClr val="002AB0"/>
                </a:solidFill>
                <a:latin typeface="Tahoma" panose="020B0604030504040204" pitchFamily="34" charset="0"/>
              </a:defRPr>
            </a:lvl1pPr>
            <a:lvl2pPr marL="742950" indent="-285750">
              <a:defRPr sz="2000">
                <a:solidFill>
                  <a:srgbClr val="002AB0"/>
                </a:solidFill>
                <a:latin typeface="Tahoma" panose="020B0604030504040204" pitchFamily="34" charset="0"/>
              </a:defRPr>
            </a:lvl2pPr>
            <a:lvl3pPr marL="1143000" indent="-228600">
              <a:defRPr sz="2000">
                <a:solidFill>
                  <a:srgbClr val="002AB0"/>
                </a:solidFill>
                <a:latin typeface="Tahoma" panose="020B0604030504040204" pitchFamily="34" charset="0"/>
              </a:defRPr>
            </a:lvl3pPr>
            <a:lvl4pPr marL="1600200" indent="-228600">
              <a:defRPr sz="2000">
                <a:solidFill>
                  <a:srgbClr val="002AB0"/>
                </a:solidFill>
                <a:latin typeface="Tahoma" panose="020B0604030504040204" pitchFamily="34" charset="0"/>
              </a:defRPr>
            </a:lvl4pPr>
            <a:lvl5pPr marL="2057400" indent="-228600">
              <a:defRPr sz="2000">
                <a:solidFill>
                  <a:srgbClr val="002AB0"/>
                </a:solidFill>
                <a:latin typeface="Tahoma" panose="020B0604030504040204" pitchFamily="34" charset="0"/>
              </a:defRPr>
            </a:lvl5pPr>
            <a:lvl6pPr marL="2514600" indent="-228600" eaLnBrk="0" fontAlgn="base" hangingPunct="0">
              <a:spcBef>
                <a:spcPct val="0"/>
              </a:spcBef>
              <a:spcAft>
                <a:spcPct val="0"/>
              </a:spcAft>
              <a:defRPr sz="2000">
                <a:solidFill>
                  <a:srgbClr val="002AB0"/>
                </a:solidFill>
                <a:latin typeface="Tahoma" panose="020B0604030504040204" pitchFamily="34" charset="0"/>
              </a:defRPr>
            </a:lvl6pPr>
            <a:lvl7pPr marL="2971800" indent="-228600" eaLnBrk="0" fontAlgn="base" hangingPunct="0">
              <a:spcBef>
                <a:spcPct val="0"/>
              </a:spcBef>
              <a:spcAft>
                <a:spcPct val="0"/>
              </a:spcAft>
              <a:defRPr sz="2000">
                <a:solidFill>
                  <a:srgbClr val="002AB0"/>
                </a:solidFill>
                <a:latin typeface="Tahoma" panose="020B0604030504040204" pitchFamily="34" charset="0"/>
              </a:defRPr>
            </a:lvl7pPr>
            <a:lvl8pPr marL="3429000" indent="-228600" eaLnBrk="0" fontAlgn="base" hangingPunct="0">
              <a:spcBef>
                <a:spcPct val="0"/>
              </a:spcBef>
              <a:spcAft>
                <a:spcPct val="0"/>
              </a:spcAft>
              <a:defRPr sz="2000">
                <a:solidFill>
                  <a:srgbClr val="002AB0"/>
                </a:solidFill>
                <a:latin typeface="Tahoma" panose="020B0604030504040204" pitchFamily="34" charset="0"/>
              </a:defRPr>
            </a:lvl8pPr>
            <a:lvl9pPr marL="3886200" indent="-228600" eaLnBrk="0" fontAlgn="base" hangingPunct="0">
              <a:spcBef>
                <a:spcPct val="0"/>
              </a:spcBef>
              <a:spcAft>
                <a:spcPct val="0"/>
              </a:spcAft>
              <a:defRPr sz="2000">
                <a:solidFill>
                  <a:srgbClr val="002AB0"/>
                </a:solidFill>
                <a:latin typeface="Tahoma" panose="020B0604030504040204" pitchFamily="34" charset="0"/>
              </a:defRPr>
            </a:lvl9pPr>
          </a:lstStyle>
          <a:p>
            <a:pPr eaLnBrk="1" hangingPunct="1">
              <a:spcBef>
                <a:spcPct val="50000"/>
              </a:spcBef>
            </a:pPr>
            <a:r>
              <a:rPr lang="en-US" altLang="es-ES" sz="2400" b="1" dirty="0" smtClean="0">
                <a:solidFill>
                  <a:schemeClr val="accent2"/>
                </a:solidFill>
                <a:latin typeface="Arial" panose="020B0604020202020204" pitchFamily="34" charset="0"/>
              </a:rPr>
              <a:t>Control de PH para la </a:t>
            </a:r>
            <a:r>
              <a:rPr lang="en-US" altLang="es-ES" sz="2400" b="1" dirty="0" err="1" smtClean="0">
                <a:solidFill>
                  <a:schemeClr val="accent2"/>
                </a:solidFill>
                <a:latin typeface="Arial" panose="020B0604020202020204" pitchFamily="34" charset="0"/>
              </a:rPr>
              <a:t>piscina</a:t>
            </a:r>
            <a:endParaRPr lang="en-US" altLang="es-ES" sz="2400" b="1" dirty="0">
              <a:solidFill>
                <a:schemeClr val="accent2"/>
              </a:solidFill>
              <a:latin typeface="Arial" panose="020B0604020202020204" pitchFamily="34" charset="0"/>
            </a:endParaRPr>
          </a:p>
        </p:txBody>
      </p:sp>
    </p:spTree>
    <p:extLst>
      <p:ext uri="{BB962C8B-B14F-4D97-AF65-F5344CB8AC3E}">
        <p14:creationId xmlns:p14="http://schemas.microsoft.com/office/powerpoint/2010/main" val="278888620"/>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1 Título"/>
          <p:cNvSpPr>
            <a:spLocks noGrp="1"/>
          </p:cNvSpPr>
          <p:nvPr>
            <p:ph type="title"/>
          </p:nvPr>
        </p:nvSpPr>
        <p:spPr/>
        <p:txBody>
          <a:bodyPr/>
          <a:lstStyle/>
          <a:p>
            <a:r>
              <a:rPr lang="es-ES_tradnl" altLang="es-ES" dirty="0" smtClean="0"/>
              <a:t>9. </a:t>
            </a:r>
            <a:r>
              <a:rPr lang="en-US" altLang="es-ES" dirty="0" err="1" smtClean="0"/>
              <a:t>Proyectos</a:t>
            </a:r>
            <a:r>
              <a:rPr lang="en-US" altLang="es-ES" dirty="0" smtClean="0"/>
              <a:t> a </a:t>
            </a:r>
            <a:r>
              <a:rPr lang="en-US" altLang="es-ES" dirty="0" err="1" smtClean="0"/>
              <a:t>desarrollar</a:t>
            </a:r>
            <a:endParaRPr lang="es-ES_tradnl" altLang="es-ES" dirty="0" smtClean="0"/>
          </a:p>
        </p:txBody>
      </p:sp>
      <p:sp>
        <p:nvSpPr>
          <p:cNvPr id="5123" name="2 Marcador de contenido"/>
          <p:cNvSpPr>
            <a:spLocks noGrp="1"/>
          </p:cNvSpPr>
          <p:nvPr>
            <p:ph idx="1"/>
          </p:nvPr>
        </p:nvSpPr>
        <p:spPr>
          <a:xfrm>
            <a:off x="0" y="1436687"/>
            <a:ext cx="8611821" cy="4848783"/>
          </a:xfrm>
        </p:spPr>
        <p:txBody>
          <a:bodyPr/>
          <a:lstStyle/>
          <a:p>
            <a:pPr lvl="1" algn="just">
              <a:defRPr/>
            </a:pPr>
            <a:r>
              <a:rPr lang="es-ES" altLang="es-ES" sz="1800" dirty="0"/>
              <a:t>Componentes a emplear:</a:t>
            </a:r>
          </a:p>
          <a:p>
            <a:pPr lvl="2" algn="just">
              <a:defRPr/>
            </a:pPr>
            <a:r>
              <a:rPr lang="es-ES" altLang="es-ES" sz="1500" dirty="0" smtClean="0"/>
              <a:t>Placa </a:t>
            </a:r>
            <a:r>
              <a:rPr lang="es-ES" altLang="es-ES" sz="1500" dirty="0" err="1"/>
              <a:t>Arduino</a:t>
            </a:r>
            <a:r>
              <a:rPr lang="es-ES" altLang="es-ES" sz="1500" dirty="0"/>
              <a:t> uno y cable USB para conexión al PC</a:t>
            </a:r>
          </a:p>
          <a:p>
            <a:pPr lvl="2" algn="just">
              <a:defRPr/>
            </a:pPr>
            <a:r>
              <a:rPr lang="es-ES" altLang="es-ES" sz="1500" dirty="0" err="1" smtClean="0"/>
              <a:t>Protoboard</a:t>
            </a:r>
            <a:r>
              <a:rPr lang="es-ES" altLang="es-ES" sz="1500" dirty="0" smtClean="0"/>
              <a:t> </a:t>
            </a:r>
            <a:r>
              <a:rPr lang="es-ES" altLang="es-ES" sz="1500" dirty="0"/>
              <a:t>para montaje y cables de conexión</a:t>
            </a:r>
          </a:p>
          <a:p>
            <a:pPr lvl="2" algn="just">
              <a:defRPr/>
            </a:pPr>
            <a:r>
              <a:rPr lang="es-ES" altLang="es-ES" sz="1500" dirty="0" smtClean="0"/>
              <a:t>1 </a:t>
            </a:r>
            <a:r>
              <a:rPr lang="es-ES" altLang="es-ES" sz="1500" dirty="0"/>
              <a:t>Relé SPST con bobina a 5 </a:t>
            </a:r>
            <a:r>
              <a:rPr lang="es-ES" altLang="es-ES" sz="1500" dirty="0" err="1"/>
              <a:t>Vcc</a:t>
            </a:r>
            <a:r>
              <a:rPr lang="es-ES" altLang="es-ES" sz="1500" dirty="0"/>
              <a:t>, contactos de 5 A con terminales para conectar en </a:t>
            </a:r>
            <a:r>
              <a:rPr lang="es-ES" altLang="es-ES" sz="1500" dirty="0" err="1"/>
              <a:t>protoboard</a:t>
            </a:r>
            <a:endParaRPr lang="es-ES" altLang="es-ES" sz="1500" dirty="0"/>
          </a:p>
          <a:p>
            <a:pPr lvl="2" algn="just">
              <a:defRPr/>
            </a:pPr>
            <a:r>
              <a:rPr lang="es-ES" altLang="es-ES" sz="1500" dirty="0" smtClean="0"/>
              <a:t>1 </a:t>
            </a:r>
            <a:r>
              <a:rPr lang="es-ES" altLang="es-ES" sz="1500" dirty="0"/>
              <a:t>Transistor BD137</a:t>
            </a:r>
          </a:p>
          <a:p>
            <a:pPr lvl="2" algn="just">
              <a:defRPr/>
            </a:pPr>
            <a:r>
              <a:rPr lang="es-ES" altLang="es-ES" sz="1500" dirty="0" smtClean="0"/>
              <a:t>1 </a:t>
            </a:r>
            <a:r>
              <a:rPr lang="es-ES" altLang="es-ES" sz="1500" dirty="0"/>
              <a:t>Diodo 1N4007</a:t>
            </a:r>
          </a:p>
          <a:p>
            <a:pPr lvl="2" algn="just">
              <a:defRPr/>
            </a:pPr>
            <a:r>
              <a:rPr lang="es-ES" altLang="es-ES" sz="1500" dirty="0" smtClean="0"/>
              <a:t>5 </a:t>
            </a:r>
            <a:r>
              <a:rPr lang="es-ES" altLang="es-ES" sz="1500" dirty="0"/>
              <a:t>Diodos led rojo</a:t>
            </a:r>
          </a:p>
          <a:p>
            <a:pPr lvl="2" algn="just">
              <a:defRPr/>
            </a:pPr>
            <a:r>
              <a:rPr lang="es-ES" altLang="es-ES" sz="1500" dirty="0" smtClean="0"/>
              <a:t>5 </a:t>
            </a:r>
            <a:r>
              <a:rPr lang="es-ES" altLang="es-ES" sz="1500" dirty="0"/>
              <a:t>Diodos led verdes</a:t>
            </a:r>
          </a:p>
          <a:p>
            <a:pPr lvl="2" algn="just">
              <a:defRPr/>
            </a:pPr>
            <a:r>
              <a:rPr lang="es-ES" altLang="es-ES" sz="1500" dirty="0" smtClean="0"/>
              <a:t>Amplificador </a:t>
            </a:r>
            <a:r>
              <a:rPr lang="es-ES" altLang="es-ES" sz="1500" dirty="0"/>
              <a:t>operacional TL081</a:t>
            </a:r>
          </a:p>
          <a:p>
            <a:pPr lvl="1" algn="just">
              <a:defRPr/>
            </a:pPr>
            <a:r>
              <a:rPr lang="es-ES" altLang="es-ES" sz="1800" dirty="0" smtClean="0"/>
              <a:t>Hay </a:t>
            </a:r>
            <a:r>
              <a:rPr lang="es-ES" altLang="es-ES" sz="1800" dirty="0"/>
              <a:t>que calcular además:</a:t>
            </a:r>
          </a:p>
          <a:p>
            <a:pPr lvl="2" algn="just">
              <a:defRPr/>
            </a:pPr>
            <a:r>
              <a:rPr lang="es-ES" altLang="es-ES" sz="1500" dirty="0" smtClean="0"/>
              <a:t>Resistencias </a:t>
            </a:r>
            <a:r>
              <a:rPr lang="es-ES" altLang="es-ES" sz="1500" dirty="0"/>
              <a:t>para el circuito con amplificador operacional</a:t>
            </a:r>
          </a:p>
          <a:p>
            <a:pPr lvl="2" algn="just">
              <a:defRPr/>
            </a:pPr>
            <a:r>
              <a:rPr lang="es-ES" altLang="es-ES" sz="1500" dirty="0" smtClean="0"/>
              <a:t>Resistencias </a:t>
            </a:r>
            <a:r>
              <a:rPr lang="es-ES" altLang="es-ES" sz="1500" dirty="0"/>
              <a:t>limitadoras diodos led</a:t>
            </a:r>
          </a:p>
          <a:p>
            <a:pPr lvl="2" algn="just">
              <a:defRPr/>
            </a:pPr>
            <a:r>
              <a:rPr lang="es-ES" altLang="es-ES" sz="1500" dirty="0" smtClean="0"/>
              <a:t>Resistencias </a:t>
            </a:r>
            <a:r>
              <a:rPr lang="es-ES" altLang="es-ES" sz="1500" dirty="0"/>
              <a:t>de colector </a:t>
            </a:r>
            <a:r>
              <a:rPr lang="es-ES" altLang="es-ES" sz="1500" dirty="0" smtClean="0"/>
              <a:t>del circuito </a:t>
            </a:r>
            <a:r>
              <a:rPr lang="es-ES" altLang="es-ES" sz="1500" dirty="0"/>
              <a:t>de activación </a:t>
            </a:r>
            <a:r>
              <a:rPr lang="es-ES" altLang="es-ES" sz="1500" dirty="0" smtClean="0"/>
              <a:t>del relé</a:t>
            </a:r>
            <a:endParaRPr lang="es-ES" altLang="es-ES" sz="1500" dirty="0"/>
          </a:p>
          <a:p>
            <a:pPr lvl="2" algn="just">
              <a:defRPr/>
            </a:pPr>
            <a:r>
              <a:rPr lang="es-ES" altLang="es-ES" sz="1500" dirty="0" smtClean="0"/>
              <a:t>Resistencias </a:t>
            </a:r>
            <a:r>
              <a:rPr lang="es-ES" altLang="es-ES" sz="1500" dirty="0"/>
              <a:t>para el divisor de tensión que simula el sensor</a:t>
            </a:r>
          </a:p>
          <a:p>
            <a:pPr lvl="1" algn="just">
              <a:defRPr/>
            </a:pPr>
            <a:r>
              <a:rPr lang="es-ES" altLang="es-ES" sz="1800" dirty="0" smtClean="0"/>
              <a:t>También</a:t>
            </a:r>
            <a:r>
              <a:rPr lang="es-ES" altLang="es-ES" sz="1800" dirty="0"/>
              <a:t>, para la comprobación del funcionamiento </a:t>
            </a:r>
            <a:r>
              <a:rPr lang="es-ES" altLang="es-ES" sz="1800" dirty="0" smtClean="0"/>
              <a:t>del relé:</a:t>
            </a:r>
            <a:endParaRPr lang="es-ES" altLang="es-ES" sz="1800" dirty="0"/>
          </a:p>
          <a:p>
            <a:pPr lvl="2" algn="just">
              <a:defRPr/>
            </a:pPr>
            <a:r>
              <a:rPr lang="es-ES" altLang="es-ES" sz="1500" dirty="0" smtClean="0"/>
              <a:t>1 </a:t>
            </a:r>
            <a:r>
              <a:rPr lang="es-ES" altLang="es-ES" sz="1500" dirty="0"/>
              <a:t>Diodo led amarillo con su resistencia limitadora</a:t>
            </a:r>
          </a:p>
          <a:p>
            <a:pPr lvl="1" algn="just">
              <a:defRPr/>
            </a:pPr>
            <a:endParaRPr lang="es-ES" altLang="es-ES" sz="1800" dirty="0"/>
          </a:p>
        </p:txBody>
      </p:sp>
      <p:sp>
        <p:nvSpPr>
          <p:cNvPr id="5" name="Text Box 4"/>
          <p:cNvSpPr txBox="1">
            <a:spLocks noChangeArrowheads="1"/>
          </p:cNvSpPr>
          <p:nvPr/>
        </p:nvSpPr>
        <p:spPr bwMode="auto">
          <a:xfrm>
            <a:off x="250825" y="908050"/>
            <a:ext cx="83534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rgbClr val="002AB0"/>
                </a:solidFill>
                <a:latin typeface="Tahoma" panose="020B0604030504040204" pitchFamily="34" charset="0"/>
              </a:defRPr>
            </a:lvl1pPr>
            <a:lvl2pPr marL="742950" indent="-285750">
              <a:defRPr sz="2000">
                <a:solidFill>
                  <a:srgbClr val="002AB0"/>
                </a:solidFill>
                <a:latin typeface="Tahoma" panose="020B0604030504040204" pitchFamily="34" charset="0"/>
              </a:defRPr>
            </a:lvl2pPr>
            <a:lvl3pPr marL="1143000" indent="-228600">
              <a:defRPr sz="2000">
                <a:solidFill>
                  <a:srgbClr val="002AB0"/>
                </a:solidFill>
                <a:latin typeface="Tahoma" panose="020B0604030504040204" pitchFamily="34" charset="0"/>
              </a:defRPr>
            </a:lvl3pPr>
            <a:lvl4pPr marL="1600200" indent="-228600">
              <a:defRPr sz="2000">
                <a:solidFill>
                  <a:srgbClr val="002AB0"/>
                </a:solidFill>
                <a:latin typeface="Tahoma" panose="020B0604030504040204" pitchFamily="34" charset="0"/>
              </a:defRPr>
            </a:lvl4pPr>
            <a:lvl5pPr marL="2057400" indent="-228600">
              <a:defRPr sz="2000">
                <a:solidFill>
                  <a:srgbClr val="002AB0"/>
                </a:solidFill>
                <a:latin typeface="Tahoma" panose="020B0604030504040204" pitchFamily="34" charset="0"/>
              </a:defRPr>
            </a:lvl5pPr>
            <a:lvl6pPr marL="2514600" indent="-228600" eaLnBrk="0" fontAlgn="base" hangingPunct="0">
              <a:spcBef>
                <a:spcPct val="0"/>
              </a:spcBef>
              <a:spcAft>
                <a:spcPct val="0"/>
              </a:spcAft>
              <a:defRPr sz="2000">
                <a:solidFill>
                  <a:srgbClr val="002AB0"/>
                </a:solidFill>
                <a:latin typeface="Tahoma" panose="020B0604030504040204" pitchFamily="34" charset="0"/>
              </a:defRPr>
            </a:lvl6pPr>
            <a:lvl7pPr marL="2971800" indent="-228600" eaLnBrk="0" fontAlgn="base" hangingPunct="0">
              <a:spcBef>
                <a:spcPct val="0"/>
              </a:spcBef>
              <a:spcAft>
                <a:spcPct val="0"/>
              </a:spcAft>
              <a:defRPr sz="2000">
                <a:solidFill>
                  <a:srgbClr val="002AB0"/>
                </a:solidFill>
                <a:latin typeface="Tahoma" panose="020B0604030504040204" pitchFamily="34" charset="0"/>
              </a:defRPr>
            </a:lvl7pPr>
            <a:lvl8pPr marL="3429000" indent="-228600" eaLnBrk="0" fontAlgn="base" hangingPunct="0">
              <a:spcBef>
                <a:spcPct val="0"/>
              </a:spcBef>
              <a:spcAft>
                <a:spcPct val="0"/>
              </a:spcAft>
              <a:defRPr sz="2000">
                <a:solidFill>
                  <a:srgbClr val="002AB0"/>
                </a:solidFill>
                <a:latin typeface="Tahoma" panose="020B0604030504040204" pitchFamily="34" charset="0"/>
              </a:defRPr>
            </a:lvl8pPr>
            <a:lvl9pPr marL="3886200" indent="-228600" eaLnBrk="0" fontAlgn="base" hangingPunct="0">
              <a:spcBef>
                <a:spcPct val="0"/>
              </a:spcBef>
              <a:spcAft>
                <a:spcPct val="0"/>
              </a:spcAft>
              <a:defRPr sz="2000">
                <a:solidFill>
                  <a:srgbClr val="002AB0"/>
                </a:solidFill>
                <a:latin typeface="Tahoma" panose="020B0604030504040204" pitchFamily="34" charset="0"/>
              </a:defRPr>
            </a:lvl9pPr>
          </a:lstStyle>
          <a:p>
            <a:pPr eaLnBrk="1" hangingPunct="1">
              <a:spcBef>
                <a:spcPct val="50000"/>
              </a:spcBef>
            </a:pPr>
            <a:r>
              <a:rPr lang="en-US" altLang="es-ES" sz="2400" b="1" dirty="0" smtClean="0">
                <a:solidFill>
                  <a:schemeClr val="accent2"/>
                </a:solidFill>
                <a:latin typeface="Arial" panose="020B0604020202020204" pitchFamily="34" charset="0"/>
              </a:rPr>
              <a:t>Control de PH para la </a:t>
            </a:r>
            <a:r>
              <a:rPr lang="en-US" altLang="es-ES" sz="2400" b="1" dirty="0" err="1" smtClean="0">
                <a:solidFill>
                  <a:schemeClr val="accent2"/>
                </a:solidFill>
                <a:latin typeface="Arial" panose="020B0604020202020204" pitchFamily="34" charset="0"/>
              </a:rPr>
              <a:t>piscina</a:t>
            </a:r>
            <a:endParaRPr lang="en-US" altLang="es-ES" sz="2400" b="1" dirty="0">
              <a:solidFill>
                <a:schemeClr val="accent2"/>
              </a:solidFill>
              <a:latin typeface="Arial" panose="020B0604020202020204" pitchFamily="34" charset="0"/>
            </a:endParaRPr>
          </a:p>
        </p:txBody>
      </p:sp>
    </p:spTree>
    <p:extLst>
      <p:ext uri="{BB962C8B-B14F-4D97-AF65-F5344CB8AC3E}">
        <p14:creationId xmlns:p14="http://schemas.microsoft.com/office/powerpoint/2010/main" val="2658355992"/>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1 Título"/>
          <p:cNvSpPr>
            <a:spLocks noGrp="1"/>
          </p:cNvSpPr>
          <p:nvPr>
            <p:ph type="title"/>
          </p:nvPr>
        </p:nvSpPr>
        <p:spPr/>
        <p:txBody>
          <a:bodyPr/>
          <a:lstStyle/>
          <a:p>
            <a:r>
              <a:rPr lang="es-ES_tradnl" altLang="es-ES" dirty="0" smtClean="0"/>
              <a:t>9. </a:t>
            </a:r>
            <a:r>
              <a:rPr lang="en-US" altLang="es-ES" dirty="0" err="1" smtClean="0"/>
              <a:t>Proyectos</a:t>
            </a:r>
            <a:r>
              <a:rPr lang="en-US" altLang="es-ES" dirty="0" smtClean="0"/>
              <a:t> a </a:t>
            </a:r>
            <a:r>
              <a:rPr lang="en-US" altLang="es-ES" dirty="0" err="1" smtClean="0"/>
              <a:t>desarrollar</a:t>
            </a:r>
            <a:endParaRPr lang="es-ES_tradnl" altLang="es-ES" dirty="0" smtClean="0"/>
          </a:p>
        </p:txBody>
      </p:sp>
      <p:sp>
        <p:nvSpPr>
          <p:cNvPr id="5123" name="2 Marcador de contenido"/>
          <p:cNvSpPr>
            <a:spLocks noGrp="1"/>
          </p:cNvSpPr>
          <p:nvPr>
            <p:ph idx="1"/>
          </p:nvPr>
        </p:nvSpPr>
        <p:spPr>
          <a:xfrm>
            <a:off x="0" y="1436687"/>
            <a:ext cx="8611821" cy="4848783"/>
          </a:xfrm>
        </p:spPr>
        <p:txBody>
          <a:bodyPr/>
          <a:lstStyle/>
          <a:p>
            <a:pPr lvl="1" algn="just">
              <a:defRPr/>
            </a:pPr>
            <a:r>
              <a:rPr lang="es-ES" altLang="es-ES" sz="1800" dirty="0"/>
              <a:t>Se trata de diseñar un sistema para abrir y cerrar de forma automática los toldos de una terraza. Además, mediante un sensor de velocidad del viento (anemómetro) vigilaremos para cerrar el toldo en caso que se supere la velocidad máxima de seguridad, fijada en 50 Km/h.</a:t>
            </a:r>
          </a:p>
          <a:p>
            <a:pPr lvl="1" algn="just">
              <a:defRPr/>
            </a:pPr>
            <a:r>
              <a:rPr lang="es-ES" altLang="es-ES" sz="1800" dirty="0"/>
              <a:t>Los elementos con que cuenta el sistema son:</a:t>
            </a:r>
          </a:p>
          <a:p>
            <a:pPr lvl="2" algn="just">
              <a:defRPr/>
            </a:pPr>
            <a:r>
              <a:rPr lang="es-ES" altLang="es-ES" sz="1500" dirty="0" smtClean="0"/>
              <a:t>Un </a:t>
            </a:r>
            <a:r>
              <a:rPr lang="es-ES" altLang="es-ES" sz="1500" dirty="0"/>
              <a:t>sistema para la apertura del toldo, compuesto por un motor accionado por un relé y un final de carrera que se activa cuando el toldo está totalmente abierto</a:t>
            </a:r>
          </a:p>
          <a:p>
            <a:pPr lvl="2" algn="just">
              <a:defRPr/>
            </a:pPr>
            <a:r>
              <a:rPr lang="es-ES" altLang="es-ES" sz="1500" dirty="0" smtClean="0"/>
              <a:t> </a:t>
            </a:r>
            <a:r>
              <a:rPr lang="es-ES" altLang="es-ES" sz="1500" dirty="0"/>
              <a:t>Un sistema para el cierre del toldo, compuesto por un motor accionado por un relé y un final de carrera que se activa cuando el toldo está totalmente cerrado</a:t>
            </a:r>
          </a:p>
          <a:p>
            <a:pPr lvl="2" algn="just">
              <a:defRPr/>
            </a:pPr>
            <a:r>
              <a:rPr lang="es-ES" altLang="es-ES" sz="1500" dirty="0" smtClean="0"/>
              <a:t>Un </a:t>
            </a:r>
            <a:r>
              <a:rPr lang="es-ES" altLang="es-ES" sz="1500" dirty="0"/>
              <a:t>anemómetro 2D comercial </a:t>
            </a:r>
            <a:r>
              <a:rPr lang="es-ES" altLang="es-ES" sz="1500" i="1" dirty="0" err="1"/>
              <a:t>WindSonic</a:t>
            </a:r>
            <a:r>
              <a:rPr lang="es-ES" altLang="es-ES" sz="1500" i="1" dirty="0"/>
              <a:t> TM</a:t>
            </a:r>
            <a:r>
              <a:rPr lang="es-ES" altLang="es-ES" sz="1500" dirty="0"/>
              <a:t> (</a:t>
            </a:r>
            <a:r>
              <a:rPr lang="es-ES" altLang="es-ES" sz="1500" i="1" dirty="0"/>
              <a:t>GILL INSTRUMENTS</a:t>
            </a:r>
            <a:r>
              <a:rPr lang="es-ES" altLang="es-ES" sz="1500" dirty="0"/>
              <a:t>), en su opción de configuración 4-20mA cargado con una resistencia de 250 Ω, que suministra una tensión de salida de 1V en ausencia de viento (0m/s) y de 5V cuando el viento sopla a 60m/s</a:t>
            </a:r>
          </a:p>
          <a:p>
            <a:pPr lvl="2" algn="just">
              <a:defRPr/>
            </a:pPr>
            <a:r>
              <a:rPr lang="es-ES" altLang="es-ES" sz="1500" dirty="0" smtClean="0"/>
              <a:t>Un </a:t>
            </a:r>
            <a:r>
              <a:rPr lang="es-ES" altLang="es-ES" sz="1500" dirty="0"/>
              <a:t>pulsador para dar la orden de apertura y otro para dar la orden de </a:t>
            </a:r>
            <a:r>
              <a:rPr lang="es-ES" altLang="es-ES" sz="1500" dirty="0" smtClean="0"/>
              <a:t>cierre</a:t>
            </a:r>
          </a:p>
          <a:p>
            <a:pPr lvl="1" algn="just">
              <a:defRPr/>
            </a:pPr>
            <a:r>
              <a:rPr lang="es-ES" altLang="es-ES" sz="1800" dirty="0"/>
              <a:t>Mediante amplificadores operacionales se adaptará la señal del sensor para proporcionar un rango de 0 a 5V correspondiéndose con un rango de 0 a 80 Km/H.</a:t>
            </a:r>
          </a:p>
          <a:p>
            <a:pPr lvl="1" algn="just">
              <a:defRPr/>
            </a:pPr>
            <a:endParaRPr lang="es-ES" altLang="es-ES" sz="1800" dirty="0"/>
          </a:p>
        </p:txBody>
      </p:sp>
      <p:sp>
        <p:nvSpPr>
          <p:cNvPr id="5" name="Text Box 4"/>
          <p:cNvSpPr txBox="1">
            <a:spLocks noChangeArrowheads="1"/>
          </p:cNvSpPr>
          <p:nvPr/>
        </p:nvSpPr>
        <p:spPr bwMode="auto">
          <a:xfrm>
            <a:off x="250825" y="908050"/>
            <a:ext cx="83534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rgbClr val="002AB0"/>
                </a:solidFill>
                <a:latin typeface="Tahoma" panose="020B0604030504040204" pitchFamily="34" charset="0"/>
              </a:defRPr>
            </a:lvl1pPr>
            <a:lvl2pPr marL="742950" indent="-285750">
              <a:defRPr sz="2000">
                <a:solidFill>
                  <a:srgbClr val="002AB0"/>
                </a:solidFill>
                <a:latin typeface="Tahoma" panose="020B0604030504040204" pitchFamily="34" charset="0"/>
              </a:defRPr>
            </a:lvl2pPr>
            <a:lvl3pPr marL="1143000" indent="-228600">
              <a:defRPr sz="2000">
                <a:solidFill>
                  <a:srgbClr val="002AB0"/>
                </a:solidFill>
                <a:latin typeface="Tahoma" panose="020B0604030504040204" pitchFamily="34" charset="0"/>
              </a:defRPr>
            </a:lvl3pPr>
            <a:lvl4pPr marL="1600200" indent="-228600">
              <a:defRPr sz="2000">
                <a:solidFill>
                  <a:srgbClr val="002AB0"/>
                </a:solidFill>
                <a:latin typeface="Tahoma" panose="020B0604030504040204" pitchFamily="34" charset="0"/>
              </a:defRPr>
            </a:lvl4pPr>
            <a:lvl5pPr marL="2057400" indent="-228600">
              <a:defRPr sz="2000">
                <a:solidFill>
                  <a:srgbClr val="002AB0"/>
                </a:solidFill>
                <a:latin typeface="Tahoma" panose="020B0604030504040204" pitchFamily="34" charset="0"/>
              </a:defRPr>
            </a:lvl5pPr>
            <a:lvl6pPr marL="2514600" indent="-228600" eaLnBrk="0" fontAlgn="base" hangingPunct="0">
              <a:spcBef>
                <a:spcPct val="0"/>
              </a:spcBef>
              <a:spcAft>
                <a:spcPct val="0"/>
              </a:spcAft>
              <a:defRPr sz="2000">
                <a:solidFill>
                  <a:srgbClr val="002AB0"/>
                </a:solidFill>
                <a:latin typeface="Tahoma" panose="020B0604030504040204" pitchFamily="34" charset="0"/>
              </a:defRPr>
            </a:lvl6pPr>
            <a:lvl7pPr marL="2971800" indent="-228600" eaLnBrk="0" fontAlgn="base" hangingPunct="0">
              <a:spcBef>
                <a:spcPct val="0"/>
              </a:spcBef>
              <a:spcAft>
                <a:spcPct val="0"/>
              </a:spcAft>
              <a:defRPr sz="2000">
                <a:solidFill>
                  <a:srgbClr val="002AB0"/>
                </a:solidFill>
                <a:latin typeface="Tahoma" panose="020B0604030504040204" pitchFamily="34" charset="0"/>
              </a:defRPr>
            </a:lvl7pPr>
            <a:lvl8pPr marL="3429000" indent="-228600" eaLnBrk="0" fontAlgn="base" hangingPunct="0">
              <a:spcBef>
                <a:spcPct val="0"/>
              </a:spcBef>
              <a:spcAft>
                <a:spcPct val="0"/>
              </a:spcAft>
              <a:defRPr sz="2000">
                <a:solidFill>
                  <a:srgbClr val="002AB0"/>
                </a:solidFill>
                <a:latin typeface="Tahoma" panose="020B0604030504040204" pitchFamily="34" charset="0"/>
              </a:defRPr>
            </a:lvl8pPr>
            <a:lvl9pPr marL="3886200" indent="-228600" eaLnBrk="0" fontAlgn="base" hangingPunct="0">
              <a:spcBef>
                <a:spcPct val="0"/>
              </a:spcBef>
              <a:spcAft>
                <a:spcPct val="0"/>
              </a:spcAft>
              <a:defRPr sz="2000">
                <a:solidFill>
                  <a:srgbClr val="002AB0"/>
                </a:solidFill>
                <a:latin typeface="Tahoma" panose="020B0604030504040204" pitchFamily="34" charset="0"/>
              </a:defRPr>
            </a:lvl9pPr>
          </a:lstStyle>
          <a:p>
            <a:pPr eaLnBrk="1" hangingPunct="1">
              <a:spcBef>
                <a:spcPct val="50000"/>
              </a:spcBef>
            </a:pPr>
            <a:r>
              <a:rPr lang="en-US" altLang="es-ES" sz="2400" b="1" dirty="0" smtClean="0">
                <a:solidFill>
                  <a:schemeClr val="accent2"/>
                </a:solidFill>
                <a:latin typeface="Arial" panose="020B0604020202020204" pitchFamily="34" charset="0"/>
              </a:rPr>
              <a:t>Sistema de </a:t>
            </a:r>
            <a:r>
              <a:rPr lang="en-US" altLang="es-ES" sz="2400" b="1" dirty="0" err="1" smtClean="0">
                <a:solidFill>
                  <a:schemeClr val="accent2"/>
                </a:solidFill>
                <a:latin typeface="Arial" panose="020B0604020202020204" pitchFamily="34" charset="0"/>
              </a:rPr>
              <a:t>apertura</a:t>
            </a:r>
            <a:r>
              <a:rPr lang="en-US" altLang="es-ES" sz="2400" b="1" dirty="0" smtClean="0">
                <a:solidFill>
                  <a:schemeClr val="accent2"/>
                </a:solidFill>
                <a:latin typeface="Arial" panose="020B0604020202020204" pitchFamily="34" charset="0"/>
              </a:rPr>
              <a:t>/</a:t>
            </a:r>
            <a:r>
              <a:rPr lang="en-US" altLang="es-ES" sz="2400" b="1" dirty="0" err="1" smtClean="0">
                <a:solidFill>
                  <a:schemeClr val="accent2"/>
                </a:solidFill>
                <a:latin typeface="Arial" panose="020B0604020202020204" pitchFamily="34" charset="0"/>
              </a:rPr>
              <a:t>cierre</a:t>
            </a:r>
            <a:r>
              <a:rPr lang="en-US" altLang="es-ES" sz="2400" b="1" dirty="0" smtClean="0">
                <a:solidFill>
                  <a:schemeClr val="accent2"/>
                </a:solidFill>
                <a:latin typeface="Arial" panose="020B0604020202020204" pitchFamily="34" charset="0"/>
              </a:rPr>
              <a:t> de </a:t>
            </a:r>
            <a:r>
              <a:rPr lang="en-US" altLang="es-ES" sz="2400" b="1" dirty="0" err="1" smtClean="0">
                <a:solidFill>
                  <a:schemeClr val="accent2"/>
                </a:solidFill>
                <a:latin typeface="Arial" panose="020B0604020202020204" pitchFamily="34" charset="0"/>
              </a:rPr>
              <a:t>toldo</a:t>
            </a:r>
            <a:endParaRPr lang="en-US" altLang="es-ES" sz="2400" b="1" dirty="0">
              <a:solidFill>
                <a:schemeClr val="accent2"/>
              </a:solidFill>
              <a:latin typeface="Arial" panose="020B0604020202020204" pitchFamily="34" charset="0"/>
            </a:endParaRPr>
          </a:p>
        </p:txBody>
      </p:sp>
    </p:spTree>
    <p:extLst>
      <p:ext uri="{BB962C8B-B14F-4D97-AF65-F5344CB8AC3E}">
        <p14:creationId xmlns:p14="http://schemas.microsoft.com/office/powerpoint/2010/main" val="490753226"/>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1 Título"/>
          <p:cNvSpPr>
            <a:spLocks noGrp="1"/>
          </p:cNvSpPr>
          <p:nvPr>
            <p:ph type="title"/>
          </p:nvPr>
        </p:nvSpPr>
        <p:spPr/>
        <p:txBody>
          <a:bodyPr/>
          <a:lstStyle/>
          <a:p>
            <a:r>
              <a:rPr lang="es-ES_tradnl" altLang="es-ES" dirty="0" smtClean="0"/>
              <a:t>9. </a:t>
            </a:r>
            <a:r>
              <a:rPr lang="en-US" altLang="es-ES" dirty="0" err="1" smtClean="0"/>
              <a:t>Proyectos</a:t>
            </a:r>
            <a:r>
              <a:rPr lang="en-US" altLang="es-ES" dirty="0" smtClean="0"/>
              <a:t> a </a:t>
            </a:r>
            <a:r>
              <a:rPr lang="en-US" altLang="es-ES" dirty="0" err="1" smtClean="0"/>
              <a:t>desarrollar</a:t>
            </a:r>
            <a:endParaRPr lang="es-ES_tradnl" altLang="es-ES" dirty="0" smtClean="0"/>
          </a:p>
        </p:txBody>
      </p:sp>
      <p:sp>
        <p:nvSpPr>
          <p:cNvPr id="5123" name="2 Marcador de contenido"/>
          <p:cNvSpPr>
            <a:spLocks noGrp="1"/>
          </p:cNvSpPr>
          <p:nvPr>
            <p:ph idx="1"/>
          </p:nvPr>
        </p:nvSpPr>
        <p:spPr>
          <a:xfrm>
            <a:off x="0" y="1436687"/>
            <a:ext cx="8611821" cy="4848783"/>
          </a:xfrm>
        </p:spPr>
        <p:txBody>
          <a:bodyPr/>
          <a:lstStyle/>
          <a:p>
            <a:pPr lvl="1" algn="just">
              <a:defRPr/>
            </a:pPr>
            <a:r>
              <a:rPr lang="es-ES" altLang="es-ES" sz="1800" dirty="0"/>
              <a:t>Al pulsar el botón de apertura del toldo se activará el relé que manda al motor de apertura. Éste se mantendrá activo hasta que el final de carrera de apertura se active. Se ignorará la orden si el viento tiene una velocidad superior a la máxima de seguridad.</a:t>
            </a:r>
          </a:p>
          <a:p>
            <a:pPr lvl="1" algn="just">
              <a:defRPr/>
            </a:pPr>
            <a:r>
              <a:rPr lang="es-ES" altLang="es-ES" sz="1800" dirty="0"/>
              <a:t>Al pulsar el botón de cierre se activará el relé que manda al motor de cierre. Éste se mantendrá activo hasta que el final de carrera de cierre se active.</a:t>
            </a:r>
          </a:p>
          <a:p>
            <a:pPr lvl="1" algn="just">
              <a:defRPr/>
            </a:pPr>
            <a:r>
              <a:rPr lang="es-ES" altLang="es-ES" sz="1800" dirty="0"/>
              <a:t>Una vez dada una orden, ésta no se interrumpirá hasta concluir la operación.</a:t>
            </a:r>
          </a:p>
          <a:p>
            <a:pPr lvl="1" algn="just">
              <a:defRPr/>
            </a:pPr>
            <a:r>
              <a:rPr lang="es-ES" altLang="es-ES" sz="1800" dirty="0"/>
              <a:t>Si la velocidad del viento supera la máxima de seguridad se producirá el cierre del toldo de forma automática. Para evitar que el toldo se cierre ante rachas aisladas, la velocidad del viento debe mantenerse por encima de la velocidad de seguridad durante 1 minuto de forma ininterrumpida.</a:t>
            </a:r>
          </a:p>
          <a:p>
            <a:pPr lvl="1" algn="just">
              <a:defRPr/>
            </a:pPr>
            <a:r>
              <a:rPr lang="es-ES" altLang="es-ES" sz="1800" dirty="0"/>
              <a:t>La apertura del toldo será siempre manual.</a:t>
            </a:r>
          </a:p>
          <a:p>
            <a:pPr lvl="1" algn="just">
              <a:defRPr/>
            </a:pPr>
            <a:r>
              <a:rPr lang="es-ES" altLang="es-ES" sz="1800" dirty="0"/>
              <a:t>El sistema mostrará la velocidad del viento por el monitor serie cada 5 S, así como mensajes indicando todos los eventos significativos del sistema.</a:t>
            </a:r>
          </a:p>
          <a:p>
            <a:pPr lvl="1" algn="just">
              <a:defRPr/>
            </a:pPr>
            <a:endParaRPr lang="es-ES" altLang="es-ES" sz="1800" dirty="0"/>
          </a:p>
        </p:txBody>
      </p:sp>
      <p:sp>
        <p:nvSpPr>
          <p:cNvPr id="5" name="Text Box 4"/>
          <p:cNvSpPr txBox="1">
            <a:spLocks noChangeArrowheads="1"/>
          </p:cNvSpPr>
          <p:nvPr/>
        </p:nvSpPr>
        <p:spPr bwMode="auto">
          <a:xfrm>
            <a:off x="250825" y="908050"/>
            <a:ext cx="83534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rgbClr val="002AB0"/>
                </a:solidFill>
                <a:latin typeface="Tahoma" panose="020B0604030504040204" pitchFamily="34" charset="0"/>
              </a:defRPr>
            </a:lvl1pPr>
            <a:lvl2pPr marL="742950" indent="-285750">
              <a:defRPr sz="2000">
                <a:solidFill>
                  <a:srgbClr val="002AB0"/>
                </a:solidFill>
                <a:latin typeface="Tahoma" panose="020B0604030504040204" pitchFamily="34" charset="0"/>
              </a:defRPr>
            </a:lvl2pPr>
            <a:lvl3pPr marL="1143000" indent="-228600">
              <a:defRPr sz="2000">
                <a:solidFill>
                  <a:srgbClr val="002AB0"/>
                </a:solidFill>
                <a:latin typeface="Tahoma" panose="020B0604030504040204" pitchFamily="34" charset="0"/>
              </a:defRPr>
            </a:lvl3pPr>
            <a:lvl4pPr marL="1600200" indent="-228600">
              <a:defRPr sz="2000">
                <a:solidFill>
                  <a:srgbClr val="002AB0"/>
                </a:solidFill>
                <a:latin typeface="Tahoma" panose="020B0604030504040204" pitchFamily="34" charset="0"/>
              </a:defRPr>
            </a:lvl4pPr>
            <a:lvl5pPr marL="2057400" indent="-228600">
              <a:defRPr sz="2000">
                <a:solidFill>
                  <a:srgbClr val="002AB0"/>
                </a:solidFill>
                <a:latin typeface="Tahoma" panose="020B0604030504040204" pitchFamily="34" charset="0"/>
              </a:defRPr>
            </a:lvl5pPr>
            <a:lvl6pPr marL="2514600" indent="-228600" eaLnBrk="0" fontAlgn="base" hangingPunct="0">
              <a:spcBef>
                <a:spcPct val="0"/>
              </a:spcBef>
              <a:spcAft>
                <a:spcPct val="0"/>
              </a:spcAft>
              <a:defRPr sz="2000">
                <a:solidFill>
                  <a:srgbClr val="002AB0"/>
                </a:solidFill>
                <a:latin typeface="Tahoma" panose="020B0604030504040204" pitchFamily="34" charset="0"/>
              </a:defRPr>
            </a:lvl6pPr>
            <a:lvl7pPr marL="2971800" indent="-228600" eaLnBrk="0" fontAlgn="base" hangingPunct="0">
              <a:spcBef>
                <a:spcPct val="0"/>
              </a:spcBef>
              <a:spcAft>
                <a:spcPct val="0"/>
              </a:spcAft>
              <a:defRPr sz="2000">
                <a:solidFill>
                  <a:srgbClr val="002AB0"/>
                </a:solidFill>
                <a:latin typeface="Tahoma" panose="020B0604030504040204" pitchFamily="34" charset="0"/>
              </a:defRPr>
            </a:lvl7pPr>
            <a:lvl8pPr marL="3429000" indent="-228600" eaLnBrk="0" fontAlgn="base" hangingPunct="0">
              <a:spcBef>
                <a:spcPct val="0"/>
              </a:spcBef>
              <a:spcAft>
                <a:spcPct val="0"/>
              </a:spcAft>
              <a:defRPr sz="2000">
                <a:solidFill>
                  <a:srgbClr val="002AB0"/>
                </a:solidFill>
                <a:latin typeface="Tahoma" panose="020B0604030504040204" pitchFamily="34" charset="0"/>
              </a:defRPr>
            </a:lvl8pPr>
            <a:lvl9pPr marL="3886200" indent="-228600" eaLnBrk="0" fontAlgn="base" hangingPunct="0">
              <a:spcBef>
                <a:spcPct val="0"/>
              </a:spcBef>
              <a:spcAft>
                <a:spcPct val="0"/>
              </a:spcAft>
              <a:defRPr sz="2000">
                <a:solidFill>
                  <a:srgbClr val="002AB0"/>
                </a:solidFill>
                <a:latin typeface="Tahoma" panose="020B0604030504040204" pitchFamily="34" charset="0"/>
              </a:defRPr>
            </a:lvl9pPr>
          </a:lstStyle>
          <a:p>
            <a:pPr eaLnBrk="1" hangingPunct="1">
              <a:spcBef>
                <a:spcPct val="50000"/>
              </a:spcBef>
            </a:pPr>
            <a:r>
              <a:rPr lang="en-US" altLang="es-ES" sz="2400" b="1" dirty="0" smtClean="0">
                <a:solidFill>
                  <a:schemeClr val="accent2"/>
                </a:solidFill>
                <a:latin typeface="Arial" panose="020B0604020202020204" pitchFamily="34" charset="0"/>
              </a:rPr>
              <a:t>Sistema de </a:t>
            </a:r>
            <a:r>
              <a:rPr lang="en-US" altLang="es-ES" sz="2400" b="1" dirty="0" err="1" smtClean="0">
                <a:solidFill>
                  <a:schemeClr val="accent2"/>
                </a:solidFill>
                <a:latin typeface="Arial" panose="020B0604020202020204" pitchFamily="34" charset="0"/>
              </a:rPr>
              <a:t>apertura</a:t>
            </a:r>
            <a:r>
              <a:rPr lang="en-US" altLang="es-ES" sz="2400" b="1" dirty="0" smtClean="0">
                <a:solidFill>
                  <a:schemeClr val="accent2"/>
                </a:solidFill>
                <a:latin typeface="Arial" panose="020B0604020202020204" pitchFamily="34" charset="0"/>
              </a:rPr>
              <a:t>/</a:t>
            </a:r>
            <a:r>
              <a:rPr lang="en-US" altLang="es-ES" sz="2400" b="1" dirty="0" err="1" smtClean="0">
                <a:solidFill>
                  <a:schemeClr val="accent2"/>
                </a:solidFill>
                <a:latin typeface="Arial" panose="020B0604020202020204" pitchFamily="34" charset="0"/>
              </a:rPr>
              <a:t>cierre</a:t>
            </a:r>
            <a:r>
              <a:rPr lang="en-US" altLang="es-ES" sz="2400" b="1" dirty="0" smtClean="0">
                <a:solidFill>
                  <a:schemeClr val="accent2"/>
                </a:solidFill>
                <a:latin typeface="Arial" panose="020B0604020202020204" pitchFamily="34" charset="0"/>
              </a:rPr>
              <a:t> de </a:t>
            </a:r>
            <a:r>
              <a:rPr lang="en-US" altLang="es-ES" sz="2400" b="1" dirty="0" err="1" smtClean="0">
                <a:solidFill>
                  <a:schemeClr val="accent2"/>
                </a:solidFill>
                <a:latin typeface="Arial" panose="020B0604020202020204" pitchFamily="34" charset="0"/>
              </a:rPr>
              <a:t>toldo</a:t>
            </a:r>
            <a:endParaRPr lang="en-US" altLang="es-ES" sz="2400" b="1" dirty="0">
              <a:solidFill>
                <a:schemeClr val="accent2"/>
              </a:solidFill>
              <a:latin typeface="Arial" panose="020B0604020202020204" pitchFamily="34" charset="0"/>
            </a:endParaRPr>
          </a:p>
        </p:txBody>
      </p:sp>
    </p:spTree>
    <p:extLst>
      <p:ext uri="{BB962C8B-B14F-4D97-AF65-F5344CB8AC3E}">
        <p14:creationId xmlns:p14="http://schemas.microsoft.com/office/powerpoint/2010/main" val="1589099536"/>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1 Título"/>
          <p:cNvSpPr>
            <a:spLocks noGrp="1"/>
          </p:cNvSpPr>
          <p:nvPr>
            <p:ph type="title"/>
          </p:nvPr>
        </p:nvSpPr>
        <p:spPr/>
        <p:txBody>
          <a:bodyPr/>
          <a:lstStyle/>
          <a:p>
            <a:r>
              <a:rPr lang="es-ES_tradnl" altLang="es-ES" dirty="0" smtClean="0"/>
              <a:t>9. </a:t>
            </a:r>
            <a:r>
              <a:rPr lang="en-US" altLang="es-ES" dirty="0" err="1" smtClean="0"/>
              <a:t>Proyectos</a:t>
            </a:r>
            <a:r>
              <a:rPr lang="en-US" altLang="es-ES" dirty="0" smtClean="0"/>
              <a:t> a </a:t>
            </a:r>
            <a:r>
              <a:rPr lang="en-US" altLang="es-ES" dirty="0" err="1" smtClean="0"/>
              <a:t>desarrollar</a:t>
            </a:r>
            <a:endParaRPr lang="es-ES_tradnl" altLang="es-ES" dirty="0" smtClean="0"/>
          </a:p>
        </p:txBody>
      </p:sp>
      <p:sp>
        <p:nvSpPr>
          <p:cNvPr id="5123" name="2 Marcador de contenido"/>
          <p:cNvSpPr>
            <a:spLocks noGrp="1"/>
          </p:cNvSpPr>
          <p:nvPr>
            <p:ph idx="1"/>
          </p:nvPr>
        </p:nvSpPr>
        <p:spPr>
          <a:xfrm>
            <a:off x="0" y="1436687"/>
            <a:ext cx="8611821" cy="4848783"/>
          </a:xfrm>
        </p:spPr>
        <p:txBody>
          <a:bodyPr/>
          <a:lstStyle/>
          <a:p>
            <a:pPr lvl="1" algn="just">
              <a:defRPr/>
            </a:pPr>
            <a:r>
              <a:rPr lang="es-ES" altLang="es-ES" sz="1800" dirty="0"/>
              <a:t>Se pide:</a:t>
            </a:r>
          </a:p>
          <a:p>
            <a:pPr lvl="2" algn="just">
              <a:defRPr/>
            </a:pPr>
            <a:r>
              <a:rPr lang="es-ES" altLang="es-ES" sz="1500" dirty="0" smtClean="0"/>
              <a:t>Diseño </a:t>
            </a:r>
            <a:r>
              <a:rPr lang="es-ES" altLang="es-ES" sz="1500" dirty="0"/>
              <a:t>del sistema de medida de la velocidad del viento</a:t>
            </a:r>
          </a:p>
          <a:p>
            <a:pPr lvl="2" algn="just">
              <a:defRPr/>
            </a:pPr>
            <a:r>
              <a:rPr lang="es-ES" altLang="es-ES" sz="1500" dirty="0" smtClean="0"/>
              <a:t>Diseño </a:t>
            </a:r>
            <a:r>
              <a:rPr lang="es-ES" altLang="es-ES" sz="1500" dirty="0"/>
              <a:t>de los sistemas de activación de los relés</a:t>
            </a:r>
          </a:p>
          <a:p>
            <a:pPr lvl="2" algn="just">
              <a:defRPr/>
            </a:pPr>
            <a:r>
              <a:rPr lang="es-ES" altLang="es-ES" sz="1500" dirty="0" smtClean="0"/>
              <a:t>Montaje </a:t>
            </a:r>
            <a:r>
              <a:rPr lang="es-ES" altLang="es-ES" sz="1500" dirty="0"/>
              <a:t>de todo el sistema. El sensor se puede simular mediante un divisor de tensión en la que una resistencia sea ajustable. Para comprobar el funcionamiento de los relés se puede emplear un led con su resistencia limitadora y una fuente de CC. Los finales de carrera se simularán mediante interruptores</a:t>
            </a:r>
          </a:p>
          <a:p>
            <a:pPr lvl="2" algn="just">
              <a:defRPr/>
            </a:pPr>
            <a:r>
              <a:rPr lang="es-ES" altLang="es-ES" sz="1500" dirty="0" smtClean="0"/>
              <a:t>Programación </a:t>
            </a:r>
            <a:r>
              <a:rPr lang="es-ES" altLang="es-ES" sz="1500" dirty="0"/>
              <a:t>del </a:t>
            </a:r>
            <a:r>
              <a:rPr lang="es-ES" altLang="es-ES" sz="1500" dirty="0" smtClean="0"/>
              <a:t>sistema</a:t>
            </a:r>
          </a:p>
          <a:p>
            <a:pPr lvl="2" algn="just">
              <a:defRPr/>
            </a:pPr>
            <a:endParaRPr lang="es-ES" altLang="es-ES" sz="1500" dirty="0"/>
          </a:p>
          <a:p>
            <a:pPr lvl="1" algn="just">
              <a:defRPr/>
            </a:pPr>
            <a:r>
              <a:rPr lang="es-ES" altLang="es-ES" sz="1800" dirty="0" smtClean="0"/>
              <a:t>De </a:t>
            </a:r>
            <a:r>
              <a:rPr lang="es-ES" altLang="es-ES" sz="1800" dirty="0"/>
              <a:t>forma voluntaria puede añadirse la posibilidad de cambiar el valor de la velocidad máxima de seguridad del viento por el terminal. Se tendrá en cuenta:</a:t>
            </a:r>
          </a:p>
          <a:p>
            <a:pPr lvl="2" algn="just">
              <a:defRPr/>
            </a:pPr>
            <a:r>
              <a:rPr lang="es-ES" altLang="es-ES" sz="1500" dirty="0" smtClean="0"/>
              <a:t>La </a:t>
            </a:r>
            <a:r>
              <a:rPr lang="es-ES" altLang="es-ES" sz="1500" dirty="0"/>
              <a:t>velocidad máxima de seguridad nunca estará por debajo de 40 Km/H ni por encima de 70 Km/H</a:t>
            </a:r>
          </a:p>
          <a:p>
            <a:pPr lvl="1" algn="just">
              <a:defRPr/>
            </a:pPr>
            <a:endParaRPr lang="es-ES" altLang="es-ES" sz="1800" dirty="0"/>
          </a:p>
        </p:txBody>
      </p:sp>
      <p:sp>
        <p:nvSpPr>
          <p:cNvPr id="5" name="Text Box 4"/>
          <p:cNvSpPr txBox="1">
            <a:spLocks noChangeArrowheads="1"/>
          </p:cNvSpPr>
          <p:nvPr/>
        </p:nvSpPr>
        <p:spPr bwMode="auto">
          <a:xfrm>
            <a:off x="250825" y="908050"/>
            <a:ext cx="83534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rgbClr val="002AB0"/>
                </a:solidFill>
                <a:latin typeface="Tahoma" panose="020B0604030504040204" pitchFamily="34" charset="0"/>
              </a:defRPr>
            </a:lvl1pPr>
            <a:lvl2pPr marL="742950" indent="-285750">
              <a:defRPr sz="2000">
                <a:solidFill>
                  <a:srgbClr val="002AB0"/>
                </a:solidFill>
                <a:latin typeface="Tahoma" panose="020B0604030504040204" pitchFamily="34" charset="0"/>
              </a:defRPr>
            </a:lvl2pPr>
            <a:lvl3pPr marL="1143000" indent="-228600">
              <a:defRPr sz="2000">
                <a:solidFill>
                  <a:srgbClr val="002AB0"/>
                </a:solidFill>
                <a:latin typeface="Tahoma" panose="020B0604030504040204" pitchFamily="34" charset="0"/>
              </a:defRPr>
            </a:lvl3pPr>
            <a:lvl4pPr marL="1600200" indent="-228600">
              <a:defRPr sz="2000">
                <a:solidFill>
                  <a:srgbClr val="002AB0"/>
                </a:solidFill>
                <a:latin typeface="Tahoma" panose="020B0604030504040204" pitchFamily="34" charset="0"/>
              </a:defRPr>
            </a:lvl4pPr>
            <a:lvl5pPr marL="2057400" indent="-228600">
              <a:defRPr sz="2000">
                <a:solidFill>
                  <a:srgbClr val="002AB0"/>
                </a:solidFill>
                <a:latin typeface="Tahoma" panose="020B0604030504040204" pitchFamily="34" charset="0"/>
              </a:defRPr>
            </a:lvl5pPr>
            <a:lvl6pPr marL="2514600" indent="-228600" eaLnBrk="0" fontAlgn="base" hangingPunct="0">
              <a:spcBef>
                <a:spcPct val="0"/>
              </a:spcBef>
              <a:spcAft>
                <a:spcPct val="0"/>
              </a:spcAft>
              <a:defRPr sz="2000">
                <a:solidFill>
                  <a:srgbClr val="002AB0"/>
                </a:solidFill>
                <a:latin typeface="Tahoma" panose="020B0604030504040204" pitchFamily="34" charset="0"/>
              </a:defRPr>
            </a:lvl6pPr>
            <a:lvl7pPr marL="2971800" indent="-228600" eaLnBrk="0" fontAlgn="base" hangingPunct="0">
              <a:spcBef>
                <a:spcPct val="0"/>
              </a:spcBef>
              <a:spcAft>
                <a:spcPct val="0"/>
              </a:spcAft>
              <a:defRPr sz="2000">
                <a:solidFill>
                  <a:srgbClr val="002AB0"/>
                </a:solidFill>
                <a:latin typeface="Tahoma" panose="020B0604030504040204" pitchFamily="34" charset="0"/>
              </a:defRPr>
            </a:lvl7pPr>
            <a:lvl8pPr marL="3429000" indent="-228600" eaLnBrk="0" fontAlgn="base" hangingPunct="0">
              <a:spcBef>
                <a:spcPct val="0"/>
              </a:spcBef>
              <a:spcAft>
                <a:spcPct val="0"/>
              </a:spcAft>
              <a:defRPr sz="2000">
                <a:solidFill>
                  <a:srgbClr val="002AB0"/>
                </a:solidFill>
                <a:latin typeface="Tahoma" panose="020B0604030504040204" pitchFamily="34" charset="0"/>
              </a:defRPr>
            </a:lvl8pPr>
            <a:lvl9pPr marL="3886200" indent="-228600" eaLnBrk="0" fontAlgn="base" hangingPunct="0">
              <a:spcBef>
                <a:spcPct val="0"/>
              </a:spcBef>
              <a:spcAft>
                <a:spcPct val="0"/>
              </a:spcAft>
              <a:defRPr sz="2000">
                <a:solidFill>
                  <a:srgbClr val="002AB0"/>
                </a:solidFill>
                <a:latin typeface="Tahoma" panose="020B0604030504040204" pitchFamily="34" charset="0"/>
              </a:defRPr>
            </a:lvl9pPr>
          </a:lstStyle>
          <a:p>
            <a:pPr eaLnBrk="1" hangingPunct="1">
              <a:spcBef>
                <a:spcPct val="50000"/>
              </a:spcBef>
            </a:pPr>
            <a:r>
              <a:rPr lang="en-US" altLang="es-ES" sz="2400" b="1" dirty="0" smtClean="0">
                <a:solidFill>
                  <a:schemeClr val="accent2"/>
                </a:solidFill>
                <a:latin typeface="Arial" panose="020B0604020202020204" pitchFamily="34" charset="0"/>
              </a:rPr>
              <a:t>Sistema de </a:t>
            </a:r>
            <a:r>
              <a:rPr lang="en-US" altLang="es-ES" sz="2400" b="1" dirty="0" err="1" smtClean="0">
                <a:solidFill>
                  <a:schemeClr val="accent2"/>
                </a:solidFill>
                <a:latin typeface="Arial" panose="020B0604020202020204" pitchFamily="34" charset="0"/>
              </a:rPr>
              <a:t>apertura</a:t>
            </a:r>
            <a:r>
              <a:rPr lang="en-US" altLang="es-ES" sz="2400" b="1" dirty="0" smtClean="0">
                <a:solidFill>
                  <a:schemeClr val="accent2"/>
                </a:solidFill>
                <a:latin typeface="Arial" panose="020B0604020202020204" pitchFamily="34" charset="0"/>
              </a:rPr>
              <a:t>/</a:t>
            </a:r>
            <a:r>
              <a:rPr lang="en-US" altLang="es-ES" sz="2400" b="1" dirty="0" err="1" smtClean="0">
                <a:solidFill>
                  <a:schemeClr val="accent2"/>
                </a:solidFill>
                <a:latin typeface="Arial" panose="020B0604020202020204" pitchFamily="34" charset="0"/>
              </a:rPr>
              <a:t>cierre</a:t>
            </a:r>
            <a:r>
              <a:rPr lang="en-US" altLang="es-ES" sz="2400" b="1" dirty="0" smtClean="0">
                <a:solidFill>
                  <a:schemeClr val="accent2"/>
                </a:solidFill>
                <a:latin typeface="Arial" panose="020B0604020202020204" pitchFamily="34" charset="0"/>
              </a:rPr>
              <a:t> de </a:t>
            </a:r>
            <a:r>
              <a:rPr lang="en-US" altLang="es-ES" sz="2400" b="1" dirty="0" err="1" smtClean="0">
                <a:solidFill>
                  <a:schemeClr val="accent2"/>
                </a:solidFill>
                <a:latin typeface="Arial" panose="020B0604020202020204" pitchFamily="34" charset="0"/>
              </a:rPr>
              <a:t>toldo</a:t>
            </a:r>
            <a:endParaRPr lang="en-US" altLang="es-ES" sz="2400" b="1" dirty="0">
              <a:solidFill>
                <a:schemeClr val="accent2"/>
              </a:solidFill>
              <a:latin typeface="Arial" panose="020B0604020202020204" pitchFamily="34" charset="0"/>
            </a:endParaRPr>
          </a:p>
        </p:txBody>
      </p:sp>
    </p:spTree>
    <p:extLst>
      <p:ext uri="{BB962C8B-B14F-4D97-AF65-F5344CB8AC3E}">
        <p14:creationId xmlns:p14="http://schemas.microsoft.com/office/powerpoint/2010/main" val="950571350"/>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1 Título"/>
          <p:cNvSpPr>
            <a:spLocks noGrp="1"/>
          </p:cNvSpPr>
          <p:nvPr>
            <p:ph type="title"/>
          </p:nvPr>
        </p:nvSpPr>
        <p:spPr/>
        <p:txBody>
          <a:bodyPr/>
          <a:lstStyle/>
          <a:p>
            <a:r>
              <a:rPr lang="es-ES_tradnl" altLang="es-ES" dirty="0" smtClean="0"/>
              <a:t>9. </a:t>
            </a:r>
            <a:r>
              <a:rPr lang="en-US" altLang="es-ES" dirty="0" err="1" smtClean="0"/>
              <a:t>Proyectos</a:t>
            </a:r>
            <a:r>
              <a:rPr lang="en-US" altLang="es-ES" dirty="0" smtClean="0"/>
              <a:t> a </a:t>
            </a:r>
            <a:r>
              <a:rPr lang="en-US" altLang="es-ES" dirty="0" err="1" smtClean="0"/>
              <a:t>desarrollar</a:t>
            </a:r>
            <a:endParaRPr lang="es-ES_tradnl" altLang="es-ES" dirty="0" smtClean="0"/>
          </a:p>
        </p:txBody>
      </p:sp>
      <p:sp>
        <p:nvSpPr>
          <p:cNvPr id="5123" name="2 Marcador de contenido"/>
          <p:cNvSpPr>
            <a:spLocks noGrp="1"/>
          </p:cNvSpPr>
          <p:nvPr>
            <p:ph idx="1"/>
          </p:nvPr>
        </p:nvSpPr>
        <p:spPr>
          <a:xfrm>
            <a:off x="0" y="1436687"/>
            <a:ext cx="8611821" cy="4848783"/>
          </a:xfrm>
        </p:spPr>
        <p:txBody>
          <a:bodyPr/>
          <a:lstStyle/>
          <a:p>
            <a:pPr lvl="1" algn="just">
              <a:defRPr/>
            </a:pPr>
            <a:r>
              <a:rPr lang="es-ES" altLang="es-ES" sz="1800" dirty="0"/>
              <a:t>Componentes a emplear:</a:t>
            </a:r>
          </a:p>
          <a:p>
            <a:pPr lvl="2" algn="just">
              <a:defRPr/>
            </a:pPr>
            <a:r>
              <a:rPr lang="es-ES" altLang="es-ES" sz="1500" dirty="0" smtClean="0"/>
              <a:t>Placa </a:t>
            </a:r>
            <a:r>
              <a:rPr lang="es-ES" altLang="es-ES" sz="1500" dirty="0" err="1"/>
              <a:t>Arduino</a:t>
            </a:r>
            <a:r>
              <a:rPr lang="es-ES" altLang="es-ES" sz="1500" dirty="0"/>
              <a:t> uno y cable USB para conexión al PC</a:t>
            </a:r>
          </a:p>
          <a:p>
            <a:pPr lvl="2" algn="just">
              <a:defRPr/>
            </a:pPr>
            <a:r>
              <a:rPr lang="es-ES" altLang="es-ES" sz="1500" dirty="0" err="1" smtClean="0"/>
              <a:t>Protoboard</a:t>
            </a:r>
            <a:r>
              <a:rPr lang="es-ES" altLang="es-ES" sz="1500" dirty="0" smtClean="0"/>
              <a:t> </a:t>
            </a:r>
            <a:r>
              <a:rPr lang="es-ES" altLang="es-ES" sz="1500" dirty="0"/>
              <a:t>para montaje y cables de conexión</a:t>
            </a:r>
          </a:p>
          <a:p>
            <a:pPr lvl="2" algn="just">
              <a:defRPr/>
            </a:pPr>
            <a:r>
              <a:rPr lang="es-ES" altLang="es-ES" sz="1500" dirty="0" smtClean="0"/>
              <a:t>2 </a:t>
            </a:r>
            <a:r>
              <a:rPr lang="es-ES" altLang="es-ES" sz="1500" dirty="0"/>
              <a:t>Relés SPST con bobina a 5 </a:t>
            </a:r>
            <a:r>
              <a:rPr lang="es-ES" altLang="es-ES" sz="1500" dirty="0" err="1"/>
              <a:t>Vcc</a:t>
            </a:r>
            <a:r>
              <a:rPr lang="es-ES" altLang="es-ES" sz="1500" dirty="0"/>
              <a:t> , contactos de 5 A con terminales para conectar en </a:t>
            </a:r>
            <a:r>
              <a:rPr lang="es-ES" altLang="es-ES" sz="1500" dirty="0" err="1"/>
              <a:t>protoboard</a:t>
            </a:r>
            <a:endParaRPr lang="es-ES" altLang="es-ES" sz="1500" dirty="0"/>
          </a:p>
          <a:p>
            <a:pPr lvl="2" algn="just">
              <a:defRPr/>
            </a:pPr>
            <a:r>
              <a:rPr lang="es-ES" altLang="es-ES" sz="1500" dirty="0" smtClean="0"/>
              <a:t>2 </a:t>
            </a:r>
            <a:r>
              <a:rPr lang="es-ES" altLang="es-ES" sz="1500" dirty="0"/>
              <a:t>Transistores BD137</a:t>
            </a:r>
          </a:p>
          <a:p>
            <a:pPr lvl="2" algn="just">
              <a:defRPr/>
            </a:pPr>
            <a:r>
              <a:rPr lang="es-ES" altLang="es-ES" sz="1500" dirty="0" smtClean="0"/>
              <a:t>2 </a:t>
            </a:r>
            <a:r>
              <a:rPr lang="es-ES" altLang="es-ES" sz="1500" dirty="0"/>
              <a:t>Diodos 1N4007</a:t>
            </a:r>
          </a:p>
          <a:p>
            <a:pPr lvl="2" algn="just">
              <a:defRPr/>
            </a:pPr>
            <a:r>
              <a:rPr lang="es-ES" altLang="es-ES" sz="1500" dirty="0" smtClean="0"/>
              <a:t>2 </a:t>
            </a:r>
            <a:r>
              <a:rPr lang="es-ES" altLang="es-ES" sz="1500" dirty="0"/>
              <a:t>Pulsadores</a:t>
            </a:r>
          </a:p>
          <a:p>
            <a:pPr lvl="2" algn="just">
              <a:defRPr/>
            </a:pPr>
            <a:r>
              <a:rPr lang="es-ES" altLang="es-ES" sz="1500" dirty="0" smtClean="0"/>
              <a:t>Amplificador </a:t>
            </a:r>
            <a:r>
              <a:rPr lang="es-ES" altLang="es-ES" sz="1500" dirty="0"/>
              <a:t>operacional TL081</a:t>
            </a:r>
          </a:p>
          <a:p>
            <a:pPr lvl="1" algn="just">
              <a:defRPr/>
            </a:pPr>
            <a:r>
              <a:rPr lang="es-ES" altLang="es-ES" sz="1800" dirty="0" smtClean="0"/>
              <a:t>Hay </a:t>
            </a:r>
            <a:r>
              <a:rPr lang="es-ES" altLang="es-ES" sz="1800" dirty="0"/>
              <a:t>que calcular además:</a:t>
            </a:r>
          </a:p>
          <a:p>
            <a:pPr lvl="2" algn="just">
              <a:defRPr/>
            </a:pPr>
            <a:r>
              <a:rPr lang="es-ES" altLang="es-ES" sz="1500" dirty="0" smtClean="0"/>
              <a:t>Resistencias </a:t>
            </a:r>
            <a:r>
              <a:rPr lang="es-ES" altLang="es-ES" sz="1500" dirty="0"/>
              <a:t>para el circuito con amplificador operacional</a:t>
            </a:r>
          </a:p>
          <a:p>
            <a:pPr lvl="2" algn="just">
              <a:defRPr/>
            </a:pPr>
            <a:r>
              <a:rPr lang="es-ES" altLang="es-ES" sz="1500" dirty="0" smtClean="0"/>
              <a:t>Resistencias </a:t>
            </a:r>
            <a:r>
              <a:rPr lang="es-ES" altLang="es-ES" sz="1500" dirty="0"/>
              <a:t>de colector de los circuitos de activación de los relés</a:t>
            </a:r>
          </a:p>
          <a:p>
            <a:pPr lvl="1" algn="just">
              <a:defRPr/>
            </a:pPr>
            <a:r>
              <a:rPr lang="es-ES" altLang="es-ES" sz="1800" dirty="0" smtClean="0"/>
              <a:t>También</a:t>
            </a:r>
            <a:r>
              <a:rPr lang="es-ES" altLang="es-ES" sz="1800" dirty="0"/>
              <a:t>, para la comprobación del funcionamiento de los sistemas de apertura y cierre:</a:t>
            </a:r>
          </a:p>
          <a:p>
            <a:pPr lvl="2" algn="just">
              <a:defRPr/>
            </a:pPr>
            <a:r>
              <a:rPr lang="es-ES" altLang="es-ES" sz="1500" dirty="0" smtClean="0"/>
              <a:t>2 </a:t>
            </a:r>
            <a:r>
              <a:rPr lang="es-ES" altLang="es-ES" sz="1500" dirty="0"/>
              <a:t>Diodos led verdes con sus resistencias limitadoras</a:t>
            </a:r>
          </a:p>
          <a:p>
            <a:pPr lvl="2" algn="just">
              <a:defRPr/>
            </a:pPr>
            <a:r>
              <a:rPr lang="es-ES" altLang="es-ES" sz="1500" dirty="0" smtClean="0"/>
              <a:t>2 </a:t>
            </a:r>
            <a:r>
              <a:rPr lang="es-ES" altLang="es-ES" sz="1500" dirty="0"/>
              <a:t>interruptores</a:t>
            </a:r>
          </a:p>
          <a:p>
            <a:pPr lvl="1" algn="just">
              <a:defRPr/>
            </a:pPr>
            <a:endParaRPr lang="es-ES" altLang="es-ES" sz="1800" dirty="0"/>
          </a:p>
        </p:txBody>
      </p:sp>
      <p:sp>
        <p:nvSpPr>
          <p:cNvPr id="5" name="Text Box 4"/>
          <p:cNvSpPr txBox="1">
            <a:spLocks noChangeArrowheads="1"/>
          </p:cNvSpPr>
          <p:nvPr/>
        </p:nvSpPr>
        <p:spPr bwMode="auto">
          <a:xfrm>
            <a:off x="250825" y="908050"/>
            <a:ext cx="83534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rgbClr val="002AB0"/>
                </a:solidFill>
                <a:latin typeface="Tahoma" panose="020B0604030504040204" pitchFamily="34" charset="0"/>
              </a:defRPr>
            </a:lvl1pPr>
            <a:lvl2pPr marL="742950" indent="-285750">
              <a:defRPr sz="2000">
                <a:solidFill>
                  <a:srgbClr val="002AB0"/>
                </a:solidFill>
                <a:latin typeface="Tahoma" panose="020B0604030504040204" pitchFamily="34" charset="0"/>
              </a:defRPr>
            </a:lvl2pPr>
            <a:lvl3pPr marL="1143000" indent="-228600">
              <a:defRPr sz="2000">
                <a:solidFill>
                  <a:srgbClr val="002AB0"/>
                </a:solidFill>
                <a:latin typeface="Tahoma" panose="020B0604030504040204" pitchFamily="34" charset="0"/>
              </a:defRPr>
            </a:lvl3pPr>
            <a:lvl4pPr marL="1600200" indent="-228600">
              <a:defRPr sz="2000">
                <a:solidFill>
                  <a:srgbClr val="002AB0"/>
                </a:solidFill>
                <a:latin typeface="Tahoma" panose="020B0604030504040204" pitchFamily="34" charset="0"/>
              </a:defRPr>
            </a:lvl4pPr>
            <a:lvl5pPr marL="2057400" indent="-228600">
              <a:defRPr sz="2000">
                <a:solidFill>
                  <a:srgbClr val="002AB0"/>
                </a:solidFill>
                <a:latin typeface="Tahoma" panose="020B0604030504040204" pitchFamily="34" charset="0"/>
              </a:defRPr>
            </a:lvl5pPr>
            <a:lvl6pPr marL="2514600" indent="-228600" eaLnBrk="0" fontAlgn="base" hangingPunct="0">
              <a:spcBef>
                <a:spcPct val="0"/>
              </a:spcBef>
              <a:spcAft>
                <a:spcPct val="0"/>
              </a:spcAft>
              <a:defRPr sz="2000">
                <a:solidFill>
                  <a:srgbClr val="002AB0"/>
                </a:solidFill>
                <a:latin typeface="Tahoma" panose="020B0604030504040204" pitchFamily="34" charset="0"/>
              </a:defRPr>
            </a:lvl6pPr>
            <a:lvl7pPr marL="2971800" indent="-228600" eaLnBrk="0" fontAlgn="base" hangingPunct="0">
              <a:spcBef>
                <a:spcPct val="0"/>
              </a:spcBef>
              <a:spcAft>
                <a:spcPct val="0"/>
              </a:spcAft>
              <a:defRPr sz="2000">
                <a:solidFill>
                  <a:srgbClr val="002AB0"/>
                </a:solidFill>
                <a:latin typeface="Tahoma" panose="020B0604030504040204" pitchFamily="34" charset="0"/>
              </a:defRPr>
            </a:lvl7pPr>
            <a:lvl8pPr marL="3429000" indent="-228600" eaLnBrk="0" fontAlgn="base" hangingPunct="0">
              <a:spcBef>
                <a:spcPct val="0"/>
              </a:spcBef>
              <a:spcAft>
                <a:spcPct val="0"/>
              </a:spcAft>
              <a:defRPr sz="2000">
                <a:solidFill>
                  <a:srgbClr val="002AB0"/>
                </a:solidFill>
                <a:latin typeface="Tahoma" panose="020B0604030504040204" pitchFamily="34" charset="0"/>
              </a:defRPr>
            </a:lvl8pPr>
            <a:lvl9pPr marL="3886200" indent="-228600" eaLnBrk="0" fontAlgn="base" hangingPunct="0">
              <a:spcBef>
                <a:spcPct val="0"/>
              </a:spcBef>
              <a:spcAft>
                <a:spcPct val="0"/>
              </a:spcAft>
              <a:defRPr sz="2000">
                <a:solidFill>
                  <a:srgbClr val="002AB0"/>
                </a:solidFill>
                <a:latin typeface="Tahoma" panose="020B0604030504040204" pitchFamily="34" charset="0"/>
              </a:defRPr>
            </a:lvl9pPr>
          </a:lstStyle>
          <a:p>
            <a:pPr eaLnBrk="1" hangingPunct="1">
              <a:spcBef>
                <a:spcPct val="50000"/>
              </a:spcBef>
            </a:pPr>
            <a:r>
              <a:rPr lang="en-US" altLang="es-ES" sz="2400" b="1" dirty="0" smtClean="0">
                <a:solidFill>
                  <a:schemeClr val="accent2"/>
                </a:solidFill>
                <a:latin typeface="Arial" panose="020B0604020202020204" pitchFamily="34" charset="0"/>
              </a:rPr>
              <a:t>Sistema de </a:t>
            </a:r>
            <a:r>
              <a:rPr lang="en-US" altLang="es-ES" sz="2400" b="1" dirty="0" err="1" smtClean="0">
                <a:solidFill>
                  <a:schemeClr val="accent2"/>
                </a:solidFill>
                <a:latin typeface="Arial" panose="020B0604020202020204" pitchFamily="34" charset="0"/>
              </a:rPr>
              <a:t>apertura</a:t>
            </a:r>
            <a:r>
              <a:rPr lang="en-US" altLang="es-ES" sz="2400" b="1" dirty="0" smtClean="0">
                <a:solidFill>
                  <a:schemeClr val="accent2"/>
                </a:solidFill>
                <a:latin typeface="Arial" panose="020B0604020202020204" pitchFamily="34" charset="0"/>
              </a:rPr>
              <a:t>/</a:t>
            </a:r>
            <a:r>
              <a:rPr lang="en-US" altLang="es-ES" sz="2400" b="1" dirty="0" err="1" smtClean="0">
                <a:solidFill>
                  <a:schemeClr val="accent2"/>
                </a:solidFill>
                <a:latin typeface="Arial" panose="020B0604020202020204" pitchFamily="34" charset="0"/>
              </a:rPr>
              <a:t>cierre</a:t>
            </a:r>
            <a:r>
              <a:rPr lang="en-US" altLang="es-ES" sz="2400" b="1" dirty="0" smtClean="0">
                <a:solidFill>
                  <a:schemeClr val="accent2"/>
                </a:solidFill>
                <a:latin typeface="Arial" panose="020B0604020202020204" pitchFamily="34" charset="0"/>
              </a:rPr>
              <a:t> de </a:t>
            </a:r>
            <a:r>
              <a:rPr lang="en-US" altLang="es-ES" sz="2400" b="1" dirty="0" err="1" smtClean="0">
                <a:solidFill>
                  <a:schemeClr val="accent2"/>
                </a:solidFill>
                <a:latin typeface="Arial" panose="020B0604020202020204" pitchFamily="34" charset="0"/>
              </a:rPr>
              <a:t>toldo</a:t>
            </a:r>
            <a:endParaRPr lang="en-US" altLang="es-ES" sz="2400" b="1" dirty="0">
              <a:solidFill>
                <a:schemeClr val="accent2"/>
              </a:solidFill>
              <a:latin typeface="Arial" panose="020B0604020202020204" pitchFamily="34" charset="0"/>
            </a:endParaRPr>
          </a:p>
        </p:txBody>
      </p:sp>
    </p:spTree>
    <p:extLst>
      <p:ext uri="{BB962C8B-B14F-4D97-AF65-F5344CB8AC3E}">
        <p14:creationId xmlns:p14="http://schemas.microsoft.com/office/powerpoint/2010/main" val="833402381"/>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ctrTitle"/>
          </p:nvPr>
        </p:nvSpPr>
        <p:spPr>
          <a:noFill/>
          <a:extLst>
            <a:ext uri="{909E8E84-426E-40DD-AFC4-6F175D3DCCD1}">
              <a14:hiddenFill xmlns:a14="http://schemas.microsoft.com/office/drawing/2010/main">
                <a:solidFill>
                  <a:srgbClr val="FFD939"/>
                </a:solidFill>
              </a14:hiddenFill>
            </a:ext>
          </a:extLst>
        </p:spPr>
        <p:txBody>
          <a:bodyPr/>
          <a:lstStyle/>
          <a:p>
            <a:pPr eaLnBrk="1" hangingPunct="1"/>
            <a:r>
              <a:rPr lang="en-US" altLang="es-ES" sz="3200" dirty="0" err="1" smtClean="0"/>
              <a:t>Arquitectura</a:t>
            </a:r>
            <a:r>
              <a:rPr lang="en-US" altLang="es-ES" sz="3200" dirty="0" smtClean="0"/>
              <a:t> de </a:t>
            </a:r>
            <a:r>
              <a:rPr lang="en-US" altLang="es-ES" sz="3200" dirty="0" err="1" smtClean="0"/>
              <a:t>Computadores</a:t>
            </a:r>
            <a:endParaRPr lang="es-ES" altLang="es-ES" dirty="0" smtClean="0"/>
          </a:p>
        </p:txBody>
      </p:sp>
      <p:sp>
        <p:nvSpPr>
          <p:cNvPr id="6147" name="Rectangle 3"/>
          <p:cNvSpPr>
            <a:spLocks noGrp="1" noChangeArrowheads="1"/>
          </p:cNvSpPr>
          <p:nvPr>
            <p:ph type="subTitle" idx="1"/>
          </p:nvPr>
        </p:nvSpPr>
        <p:spPr>
          <a:xfrm>
            <a:off x="669925" y="3049588"/>
            <a:ext cx="6427788" cy="2362200"/>
          </a:xfrm>
        </p:spPr>
        <p:txBody>
          <a:bodyPr/>
          <a:lstStyle/>
          <a:p>
            <a:pPr eaLnBrk="1" hangingPunct="1"/>
            <a:r>
              <a:rPr lang="en-US" altLang="es-ES" sz="2800" dirty="0" err="1" smtClean="0"/>
              <a:t>Introducción</a:t>
            </a:r>
            <a:r>
              <a:rPr lang="en-US" altLang="es-ES" sz="2800" dirty="0" smtClean="0"/>
              <a:t> a Arduino</a:t>
            </a:r>
          </a:p>
        </p:txBody>
      </p:sp>
      <p:sp>
        <p:nvSpPr>
          <p:cNvPr id="6148" name="Text Box 4"/>
          <p:cNvSpPr txBox="1">
            <a:spLocks noChangeArrowheads="1"/>
          </p:cNvSpPr>
          <p:nvPr/>
        </p:nvSpPr>
        <p:spPr bwMode="auto">
          <a:xfrm>
            <a:off x="1571625" y="4903788"/>
            <a:ext cx="5524500" cy="725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92075" tIns="46038" rIns="92075" bIns="46038">
            <a:spAutoFit/>
          </a:bodyPr>
          <a:lstStyle>
            <a:lvl1pPr marL="285750" indent="-285750">
              <a:defRPr sz="2000">
                <a:solidFill>
                  <a:srgbClr val="002AB0"/>
                </a:solidFill>
                <a:latin typeface="Tahoma" panose="020B0604030504040204" pitchFamily="34" charset="0"/>
              </a:defRPr>
            </a:lvl1pPr>
            <a:lvl2pPr marL="742950" indent="-285750">
              <a:defRPr sz="2000">
                <a:solidFill>
                  <a:srgbClr val="002AB0"/>
                </a:solidFill>
                <a:latin typeface="Tahoma" panose="020B0604030504040204" pitchFamily="34" charset="0"/>
              </a:defRPr>
            </a:lvl2pPr>
            <a:lvl3pPr marL="1143000" indent="-228600">
              <a:defRPr sz="2000">
                <a:solidFill>
                  <a:srgbClr val="002AB0"/>
                </a:solidFill>
                <a:latin typeface="Tahoma" panose="020B0604030504040204" pitchFamily="34" charset="0"/>
              </a:defRPr>
            </a:lvl3pPr>
            <a:lvl4pPr marL="1600200" indent="-228600">
              <a:defRPr sz="2000">
                <a:solidFill>
                  <a:srgbClr val="002AB0"/>
                </a:solidFill>
                <a:latin typeface="Tahoma" panose="020B0604030504040204" pitchFamily="34" charset="0"/>
              </a:defRPr>
            </a:lvl4pPr>
            <a:lvl5pPr marL="2057400" indent="-228600">
              <a:defRPr sz="2000">
                <a:solidFill>
                  <a:srgbClr val="002AB0"/>
                </a:solidFill>
                <a:latin typeface="Tahoma" panose="020B0604030504040204" pitchFamily="34" charset="0"/>
              </a:defRPr>
            </a:lvl5pPr>
            <a:lvl6pPr marL="2514600" indent="-228600" eaLnBrk="0" fontAlgn="base" hangingPunct="0">
              <a:spcBef>
                <a:spcPct val="0"/>
              </a:spcBef>
              <a:spcAft>
                <a:spcPct val="0"/>
              </a:spcAft>
              <a:defRPr sz="2000">
                <a:solidFill>
                  <a:srgbClr val="002AB0"/>
                </a:solidFill>
                <a:latin typeface="Tahoma" panose="020B0604030504040204" pitchFamily="34" charset="0"/>
              </a:defRPr>
            </a:lvl6pPr>
            <a:lvl7pPr marL="2971800" indent="-228600" eaLnBrk="0" fontAlgn="base" hangingPunct="0">
              <a:spcBef>
                <a:spcPct val="0"/>
              </a:spcBef>
              <a:spcAft>
                <a:spcPct val="0"/>
              </a:spcAft>
              <a:defRPr sz="2000">
                <a:solidFill>
                  <a:srgbClr val="002AB0"/>
                </a:solidFill>
                <a:latin typeface="Tahoma" panose="020B0604030504040204" pitchFamily="34" charset="0"/>
              </a:defRPr>
            </a:lvl7pPr>
            <a:lvl8pPr marL="3429000" indent="-228600" eaLnBrk="0" fontAlgn="base" hangingPunct="0">
              <a:spcBef>
                <a:spcPct val="0"/>
              </a:spcBef>
              <a:spcAft>
                <a:spcPct val="0"/>
              </a:spcAft>
              <a:defRPr sz="2000">
                <a:solidFill>
                  <a:srgbClr val="002AB0"/>
                </a:solidFill>
                <a:latin typeface="Tahoma" panose="020B0604030504040204" pitchFamily="34" charset="0"/>
              </a:defRPr>
            </a:lvl8pPr>
            <a:lvl9pPr marL="3886200" indent="-228600" eaLnBrk="0" fontAlgn="base" hangingPunct="0">
              <a:spcBef>
                <a:spcPct val="0"/>
              </a:spcBef>
              <a:spcAft>
                <a:spcPct val="0"/>
              </a:spcAft>
              <a:defRPr sz="2000">
                <a:solidFill>
                  <a:srgbClr val="002AB0"/>
                </a:solidFill>
                <a:latin typeface="Tahoma" panose="020B0604030504040204" pitchFamily="34" charset="0"/>
              </a:defRPr>
            </a:lvl9pPr>
          </a:lstStyle>
          <a:p>
            <a:pPr algn="r">
              <a:lnSpc>
                <a:spcPct val="90000"/>
              </a:lnSpc>
              <a:spcBef>
                <a:spcPct val="50000"/>
              </a:spcBef>
              <a:buClr>
                <a:schemeClr val="tx2"/>
              </a:buClr>
              <a:buFont typeface="Monotype Sorts" pitchFamily="2" charset="2"/>
              <a:buNone/>
            </a:pPr>
            <a:r>
              <a:rPr lang="en-GB" altLang="es-ES" sz="1800" b="1">
                <a:solidFill>
                  <a:schemeClr val="tx1"/>
                </a:solidFill>
                <a:latin typeface="Times New Roman" panose="02020603050405020304" pitchFamily="18" charset="0"/>
              </a:rPr>
              <a:t>Juan Ríos Gutiérrez</a:t>
            </a:r>
          </a:p>
          <a:p>
            <a:pPr algn="r">
              <a:lnSpc>
                <a:spcPct val="90000"/>
              </a:lnSpc>
              <a:spcBef>
                <a:spcPct val="50000"/>
              </a:spcBef>
              <a:buClr>
                <a:schemeClr val="tx2"/>
              </a:buClr>
              <a:buFont typeface="Monotype Sorts" pitchFamily="2" charset="2"/>
              <a:buNone/>
            </a:pPr>
            <a:r>
              <a:rPr lang="en-GB" altLang="es-ES" sz="1800" b="1">
                <a:solidFill>
                  <a:schemeClr val="tx1"/>
                </a:solidFill>
                <a:latin typeface="Times New Roman" panose="02020603050405020304" pitchFamily="18" charset="0"/>
              </a:rPr>
              <a:t>rios@uhu.es</a:t>
            </a:r>
          </a:p>
        </p:txBody>
      </p:sp>
    </p:spTree>
    <p:extLst>
      <p:ext uri="{BB962C8B-B14F-4D97-AF65-F5344CB8AC3E}">
        <p14:creationId xmlns:p14="http://schemas.microsoft.com/office/powerpoint/2010/main" val="1678504034"/>
      </p:ext>
    </p:extLst>
  </p:cSld>
  <p:clrMapOvr>
    <a:masterClrMapping/>
  </p:clrMapOvr>
  <p:transition/>
  <p:timing>
    <p:tnLst>
      <p:par>
        <p:cTn id="1" dur="indefinite" restart="never" nodeType="tmRoot"/>
      </p:par>
    </p:tnLst>
  </p:timing>
</p:sld>
</file>

<file path=ppt/theme/theme1.xml><?xml version="1.0" encoding="utf-8"?>
<a:theme xmlns:a="http://schemas.openxmlformats.org/drawingml/2006/main" name="Red">
  <a:themeElements>
    <a:clrScheme name="Red 10">
      <a:dk1>
        <a:srgbClr val="000000"/>
      </a:dk1>
      <a:lt1>
        <a:srgbClr val="FFFFFF"/>
      </a:lt1>
      <a:dk2>
        <a:srgbClr val="330066"/>
      </a:dk2>
      <a:lt2>
        <a:srgbClr val="808080"/>
      </a:lt2>
      <a:accent1>
        <a:srgbClr val="CCCC00"/>
      </a:accent1>
      <a:accent2>
        <a:srgbClr val="669999"/>
      </a:accent2>
      <a:accent3>
        <a:srgbClr val="FFFFFF"/>
      </a:accent3>
      <a:accent4>
        <a:srgbClr val="000000"/>
      </a:accent4>
      <a:accent5>
        <a:srgbClr val="E2E2AA"/>
      </a:accent5>
      <a:accent6>
        <a:srgbClr val="5C8A8A"/>
      </a:accent6>
      <a:hlink>
        <a:srgbClr val="7E9CE8"/>
      </a:hlink>
      <a:folHlink>
        <a:srgbClr val="D8D8EC"/>
      </a:folHlink>
    </a:clrScheme>
    <a:fontScheme name="Red">
      <a:majorFont>
        <a:latin typeface="Arial"/>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triangle" w="med" len="med"/>
        </a:ln>
        <a:effectLst/>
      </a:spPr>
      <a:bodyPr vert="horz" wrap="square" lIns="92075" tIns="46038" rIns="92075" bIns="46038" numCol="1" anchor="t" anchorCtr="0" compatLnSpc="1">
        <a:prstTxWarp prst="textNoShape">
          <a:avLst/>
        </a:prstTxWarp>
        <a:spAutoFit/>
      </a:bodyPr>
      <a:lstStyle>
        <a:defPPr marL="285750" marR="0" indent="-285750" algn="ctr" defTabSz="914400" rtl="0" eaLnBrk="0" fontAlgn="base" latinLnBrk="0" hangingPunct="0">
          <a:lnSpc>
            <a:spcPct val="90000"/>
          </a:lnSpc>
          <a:spcBef>
            <a:spcPct val="30000"/>
          </a:spcBef>
          <a:spcAft>
            <a:spcPct val="0"/>
          </a:spcAft>
          <a:buClr>
            <a:schemeClr val="tx2"/>
          </a:buClr>
          <a:buSzTx/>
          <a:buFont typeface="Monotype Sorts" pitchFamily="2" charset="2"/>
          <a:buChar char="n"/>
          <a:tabLst/>
          <a:defRPr kumimoji="0" lang="en-US" sz="2000" b="0" i="0" u="none" strike="noStrike" cap="none" normalizeH="0" baseline="0" smtClean="0">
            <a:ln>
              <a:noFill/>
            </a:ln>
            <a:solidFill>
              <a:srgbClr val="002AB0"/>
            </a:solidFill>
            <a:effectLst/>
            <a:latin typeface="Tahoma"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triangle" w="med" len="med"/>
        </a:ln>
        <a:effectLst/>
      </a:spPr>
      <a:bodyPr vert="horz" wrap="square" lIns="92075" tIns="46038" rIns="92075" bIns="46038" numCol="1" anchor="t" anchorCtr="0" compatLnSpc="1">
        <a:prstTxWarp prst="textNoShape">
          <a:avLst/>
        </a:prstTxWarp>
        <a:spAutoFit/>
      </a:bodyPr>
      <a:lstStyle>
        <a:defPPr marL="285750" marR="0" indent="-285750" algn="ctr" defTabSz="914400" rtl="0" eaLnBrk="0" fontAlgn="base" latinLnBrk="0" hangingPunct="0">
          <a:lnSpc>
            <a:spcPct val="90000"/>
          </a:lnSpc>
          <a:spcBef>
            <a:spcPct val="30000"/>
          </a:spcBef>
          <a:spcAft>
            <a:spcPct val="0"/>
          </a:spcAft>
          <a:buClr>
            <a:schemeClr val="tx2"/>
          </a:buClr>
          <a:buSzTx/>
          <a:buFont typeface="Monotype Sorts" pitchFamily="2" charset="2"/>
          <a:buChar char="n"/>
          <a:tabLst/>
          <a:defRPr kumimoji="0" lang="en-US" sz="2000" b="0" i="0" u="none" strike="noStrike" cap="none" normalizeH="0" baseline="0" smtClean="0">
            <a:ln>
              <a:noFill/>
            </a:ln>
            <a:solidFill>
              <a:srgbClr val="002AB0"/>
            </a:solidFill>
            <a:effectLst/>
            <a:latin typeface="Tahoma" pitchFamily="34" charset="0"/>
          </a:defRPr>
        </a:defPPr>
      </a:lstStyle>
    </a:lnDef>
  </a:objectDefaults>
  <a:extraClrSchemeLst>
    <a:extraClrScheme>
      <a:clrScheme name="Red 1">
        <a:dk1>
          <a:srgbClr val="4F747B"/>
        </a:dk1>
        <a:lt1>
          <a:srgbClr val="FFFFFF"/>
        </a:lt1>
        <a:dk2>
          <a:srgbClr val="000000"/>
        </a:dk2>
        <a:lt2>
          <a:srgbClr val="C0C0C0"/>
        </a:lt2>
        <a:accent1>
          <a:srgbClr val="859868"/>
        </a:accent1>
        <a:accent2>
          <a:srgbClr val="5F5F5F"/>
        </a:accent2>
        <a:accent3>
          <a:srgbClr val="AAAAAA"/>
        </a:accent3>
        <a:accent4>
          <a:srgbClr val="DADADA"/>
        </a:accent4>
        <a:accent5>
          <a:srgbClr val="C2CAB9"/>
        </a:accent5>
        <a:accent6>
          <a:srgbClr val="555555"/>
        </a:accent6>
        <a:hlink>
          <a:srgbClr val="5F5F5F"/>
        </a:hlink>
        <a:folHlink>
          <a:srgbClr val="BA1212"/>
        </a:folHlink>
      </a:clrScheme>
      <a:clrMap bg1="dk2" tx1="lt1" bg2="dk1" tx2="lt2" accent1="accent1" accent2="accent2" accent3="accent3" accent4="accent4" accent5="accent5" accent6="accent6" hlink="hlink" folHlink="folHlink"/>
    </a:extraClrScheme>
    <a:extraClrScheme>
      <a:clrScheme name="Red 2">
        <a:dk1>
          <a:srgbClr val="3C0000"/>
        </a:dk1>
        <a:lt1>
          <a:srgbClr val="FFFFFF"/>
        </a:lt1>
        <a:dk2>
          <a:srgbClr val="4D0B0B"/>
        </a:dk2>
        <a:lt2>
          <a:srgbClr val="FFFFFF"/>
        </a:lt2>
        <a:accent1>
          <a:srgbClr val="666633"/>
        </a:accent1>
        <a:accent2>
          <a:srgbClr val="CC3300"/>
        </a:accent2>
        <a:accent3>
          <a:srgbClr val="B2AAAA"/>
        </a:accent3>
        <a:accent4>
          <a:srgbClr val="DADADA"/>
        </a:accent4>
        <a:accent5>
          <a:srgbClr val="B8B8AD"/>
        </a:accent5>
        <a:accent6>
          <a:srgbClr val="B92D00"/>
        </a:accent6>
        <a:hlink>
          <a:srgbClr val="CC9900"/>
        </a:hlink>
        <a:folHlink>
          <a:srgbClr val="CCCC33"/>
        </a:folHlink>
      </a:clrScheme>
      <a:clrMap bg1="dk2" tx1="lt1" bg2="dk1" tx2="lt2" accent1="accent1" accent2="accent2" accent3="accent3" accent4="accent4" accent5="accent5" accent6="accent6" hlink="hlink" folHlink="folHlink"/>
    </a:extraClrScheme>
    <a:extraClrScheme>
      <a:clrScheme name="Red 3">
        <a:dk1>
          <a:srgbClr val="666699"/>
        </a:dk1>
        <a:lt1>
          <a:srgbClr val="FFFFFF"/>
        </a:lt1>
        <a:dk2>
          <a:srgbClr val="15192B"/>
        </a:dk2>
        <a:lt2>
          <a:srgbClr val="CCCCFF"/>
        </a:lt2>
        <a:accent1>
          <a:srgbClr val="4F893D"/>
        </a:accent1>
        <a:accent2>
          <a:srgbClr val="666699"/>
        </a:accent2>
        <a:accent3>
          <a:srgbClr val="AAABAC"/>
        </a:accent3>
        <a:accent4>
          <a:srgbClr val="DADADA"/>
        </a:accent4>
        <a:accent5>
          <a:srgbClr val="B2C4AF"/>
        </a:accent5>
        <a:accent6>
          <a:srgbClr val="5C5C8A"/>
        </a:accent6>
        <a:hlink>
          <a:srgbClr val="CC9900"/>
        </a:hlink>
        <a:folHlink>
          <a:srgbClr val="4837C7"/>
        </a:folHlink>
      </a:clrScheme>
      <a:clrMap bg1="dk2" tx1="lt1" bg2="dk1" tx2="lt2" accent1="accent1" accent2="accent2" accent3="accent3" accent4="accent4" accent5="accent5" accent6="accent6" hlink="hlink" folHlink="folHlink"/>
    </a:extraClrScheme>
    <a:extraClrScheme>
      <a:clrScheme name="Red 4">
        <a:dk1>
          <a:srgbClr val="666699"/>
        </a:dk1>
        <a:lt1>
          <a:srgbClr val="FFFFFF"/>
        </a:lt1>
        <a:dk2>
          <a:srgbClr val="86001A"/>
        </a:dk2>
        <a:lt2>
          <a:srgbClr val="CCCC66"/>
        </a:lt2>
        <a:accent1>
          <a:srgbClr val="FF3300"/>
        </a:accent1>
        <a:accent2>
          <a:srgbClr val="FF6600"/>
        </a:accent2>
        <a:accent3>
          <a:srgbClr val="C3AAAB"/>
        </a:accent3>
        <a:accent4>
          <a:srgbClr val="DADADA"/>
        </a:accent4>
        <a:accent5>
          <a:srgbClr val="FFADAA"/>
        </a:accent5>
        <a:accent6>
          <a:srgbClr val="E75C00"/>
        </a:accent6>
        <a:hlink>
          <a:srgbClr val="CC9900"/>
        </a:hlink>
        <a:folHlink>
          <a:srgbClr val="FF0000"/>
        </a:folHlink>
      </a:clrScheme>
      <a:clrMap bg1="dk2" tx1="lt1" bg2="dk1" tx2="lt2" accent1="accent1" accent2="accent2" accent3="accent3" accent4="accent4" accent5="accent5" accent6="accent6" hlink="hlink" folHlink="folHlink"/>
    </a:extraClrScheme>
    <a:extraClrScheme>
      <a:clrScheme name="Red 5">
        <a:dk1>
          <a:srgbClr val="666699"/>
        </a:dk1>
        <a:lt1>
          <a:srgbClr val="FFFFFF"/>
        </a:lt1>
        <a:dk2>
          <a:srgbClr val="000054"/>
        </a:dk2>
        <a:lt2>
          <a:srgbClr val="FFFFFF"/>
        </a:lt2>
        <a:accent1>
          <a:srgbClr val="3333FF"/>
        </a:accent1>
        <a:accent2>
          <a:srgbClr val="006699"/>
        </a:accent2>
        <a:accent3>
          <a:srgbClr val="AAAAB3"/>
        </a:accent3>
        <a:accent4>
          <a:srgbClr val="DADADA"/>
        </a:accent4>
        <a:accent5>
          <a:srgbClr val="ADADFF"/>
        </a:accent5>
        <a:accent6>
          <a:srgbClr val="005C8A"/>
        </a:accent6>
        <a:hlink>
          <a:srgbClr val="669900"/>
        </a:hlink>
        <a:folHlink>
          <a:srgbClr val="0000FF"/>
        </a:folHlink>
      </a:clrScheme>
      <a:clrMap bg1="dk2" tx1="lt1" bg2="dk1" tx2="lt2" accent1="accent1" accent2="accent2" accent3="accent3" accent4="accent4" accent5="accent5" accent6="accent6" hlink="hlink" folHlink="folHlink"/>
    </a:extraClrScheme>
    <a:extraClrScheme>
      <a:clrScheme name="Red 6">
        <a:dk1>
          <a:srgbClr val="808080"/>
        </a:dk1>
        <a:lt1>
          <a:srgbClr val="FFFFFF"/>
        </a:lt1>
        <a:dk2>
          <a:srgbClr val="30054B"/>
        </a:dk2>
        <a:lt2>
          <a:srgbClr val="FFFFFF"/>
        </a:lt2>
        <a:accent1>
          <a:srgbClr val="797B9B"/>
        </a:accent1>
        <a:accent2>
          <a:srgbClr val="6B4FB1"/>
        </a:accent2>
        <a:accent3>
          <a:srgbClr val="ADAAB1"/>
        </a:accent3>
        <a:accent4>
          <a:srgbClr val="DADADA"/>
        </a:accent4>
        <a:accent5>
          <a:srgbClr val="BEBFCB"/>
        </a:accent5>
        <a:accent6>
          <a:srgbClr val="6047A0"/>
        </a:accent6>
        <a:hlink>
          <a:srgbClr val="7AACCE"/>
        </a:hlink>
        <a:folHlink>
          <a:srgbClr val="D8D8EC"/>
        </a:folHlink>
      </a:clrScheme>
      <a:clrMap bg1="dk2" tx1="lt1" bg2="dk1" tx2="lt2" accent1="accent1" accent2="accent2" accent3="accent3" accent4="accent4" accent5="accent5" accent6="accent6" hlink="hlink" folHlink="folHlink"/>
    </a:extraClrScheme>
    <a:extraClrScheme>
      <a:clrScheme name="Red 7">
        <a:dk1>
          <a:srgbClr val="808080"/>
        </a:dk1>
        <a:lt1>
          <a:srgbClr val="FFFFCC"/>
        </a:lt1>
        <a:dk2>
          <a:srgbClr val="29527B"/>
        </a:dk2>
        <a:lt2>
          <a:srgbClr val="FFFFFF"/>
        </a:lt2>
        <a:accent1>
          <a:srgbClr val="CCCC00"/>
        </a:accent1>
        <a:accent2>
          <a:srgbClr val="669999"/>
        </a:accent2>
        <a:accent3>
          <a:srgbClr val="ACB3BF"/>
        </a:accent3>
        <a:accent4>
          <a:srgbClr val="DADAAE"/>
        </a:accent4>
        <a:accent5>
          <a:srgbClr val="E2E2AA"/>
        </a:accent5>
        <a:accent6>
          <a:srgbClr val="5C8A8A"/>
        </a:accent6>
        <a:hlink>
          <a:srgbClr val="D8D8EC"/>
        </a:hlink>
        <a:folHlink>
          <a:srgbClr val="B2B2B2"/>
        </a:folHlink>
      </a:clrScheme>
      <a:clrMap bg1="dk2" tx1="lt1" bg2="dk1" tx2="lt2" accent1="accent1" accent2="accent2" accent3="accent3" accent4="accent4" accent5="accent5" accent6="accent6" hlink="hlink" folHlink="folHlink"/>
    </a:extraClrScheme>
    <a:extraClrScheme>
      <a:clrScheme name="Red 8">
        <a:dk1>
          <a:srgbClr val="666699"/>
        </a:dk1>
        <a:lt1>
          <a:srgbClr val="FFFFFF"/>
        </a:lt1>
        <a:dk2>
          <a:srgbClr val="476949"/>
        </a:dk2>
        <a:lt2>
          <a:srgbClr val="FFFFFF"/>
        </a:lt2>
        <a:accent1>
          <a:srgbClr val="CC6600"/>
        </a:accent1>
        <a:accent2>
          <a:srgbClr val="CC9900"/>
        </a:accent2>
        <a:accent3>
          <a:srgbClr val="B1B9B1"/>
        </a:accent3>
        <a:accent4>
          <a:srgbClr val="DADADA"/>
        </a:accent4>
        <a:accent5>
          <a:srgbClr val="E2B8AA"/>
        </a:accent5>
        <a:accent6>
          <a:srgbClr val="B98A00"/>
        </a:accent6>
        <a:hlink>
          <a:srgbClr val="669900"/>
        </a:hlink>
        <a:folHlink>
          <a:srgbClr val="A45200"/>
        </a:folHlink>
      </a:clrScheme>
      <a:clrMap bg1="dk2" tx1="lt1" bg2="dk1" tx2="lt2" accent1="accent1" accent2="accent2" accent3="accent3" accent4="accent4" accent5="accent5" accent6="accent6" hlink="hlink" folHlink="folHlink"/>
    </a:extraClrScheme>
    <a:extraClrScheme>
      <a:clrScheme name="Red 9">
        <a:dk1>
          <a:srgbClr val="000000"/>
        </a:dk1>
        <a:lt1>
          <a:srgbClr val="FFFFFF"/>
        </a:lt1>
        <a:dk2>
          <a:srgbClr val="7C1302"/>
        </a:dk2>
        <a:lt2>
          <a:srgbClr val="CC9900"/>
        </a:lt2>
        <a:accent1>
          <a:srgbClr val="CC9900"/>
        </a:accent1>
        <a:accent2>
          <a:srgbClr val="CC3300"/>
        </a:accent2>
        <a:accent3>
          <a:srgbClr val="FFFFFF"/>
        </a:accent3>
        <a:accent4>
          <a:srgbClr val="000000"/>
        </a:accent4>
        <a:accent5>
          <a:srgbClr val="E2CAAA"/>
        </a:accent5>
        <a:accent6>
          <a:srgbClr val="B92D00"/>
        </a:accent6>
        <a:hlink>
          <a:srgbClr val="808080"/>
        </a:hlink>
        <a:folHlink>
          <a:srgbClr val="CCCC66"/>
        </a:folHlink>
      </a:clrScheme>
      <a:clrMap bg1="lt1" tx1="dk1" bg2="lt2" tx2="dk2" accent1="accent1" accent2="accent2" accent3="accent3" accent4="accent4" accent5="accent5" accent6="accent6" hlink="hlink" folHlink="folHlink"/>
    </a:extraClrScheme>
    <a:extraClrScheme>
      <a:clrScheme name="Red 10">
        <a:dk1>
          <a:srgbClr val="000000"/>
        </a:dk1>
        <a:lt1>
          <a:srgbClr val="FFFFFF"/>
        </a:lt1>
        <a:dk2>
          <a:srgbClr val="330066"/>
        </a:dk2>
        <a:lt2>
          <a:srgbClr val="808080"/>
        </a:lt2>
        <a:accent1>
          <a:srgbClr val="CCCC00"/>
        </a:accent1>
        <a:accent2>
          <a:srgbClr val="669999"/>
        </a:accent2>
        <a:accent3>
          <a:srgbClr val="FFFFFF"/>
        </a:accent3>
        <a:accent4>
          <a:srgbClr val="000000"/>
        </a:accent4>
        <a:accent5>
          <a:srgbClr val="E2E2AA"/>
        </a:accent5>
        <a:accent6>
          <a:srgbClr val="5C8A8A"/>
        </a:accent6>
        <a:hlink>
          <a:srgbClr val="7E9CE8"/>
        </a:hlink>
        <a:folHlink>
          <a:srgbClr val="D8D8EC"/>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ema de 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ema de 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85437</TotalTime>
  <Words>8612</Words>
  <Application>Microsoft Office PowerPoint</Application>
  <PresentationFormat>Presentación en pantalla (4:3)</PresentationFormat>
  <Paragraphs>1137</Paragraphs>
  <Slides>99</Slides>
  <Notes>99</Notes>
  <HiddenSlides>0</HiddenSlides>
  <MMClips>0</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99</vt:i4>
      </vt:variant>
    </vt:vector>
  </HeadingPairs>
  <TitlesOfParts>
    <vt:vector size="107" baseType="lpstr">
      <vt:lpstr>Arial</vt:lpstr>
      <vt:lpstr>Calibri</vt:lpstr>
      <vt:lpstr>Cambria Math</vt:lpstr>
      <vt:lpstr>Monotype Sorts</vt:lpstr>
      <vt:lpstr>Tahoma</vt:lpstr>
      <vt:lpstr>Times New Roman</vt:lpstr>
      <vt:lpstr>Wingdings</vt:lpstr>
      <vt:lpstr>Red</vt:lpstr>
      <vt:lpstr>Arquitectura de Computadores</vt:lpstr>
      <vt:lpstr>Índice</vt:lpstr>
      <vt:lpstr>Índice</vt:lpstr>
      <vt:lpstr>1. Qué es Arduino…</vt:lpstr>
      <vt:lpstr>1. Qué es Arduino…</vt:lpstr>
      <vt:lpstr>1. Qué es Arduino…</vt:lpstr>
      <vt:lpstr>1. Qué es Arduino…</vt:lpstr>
      <vt:lpstr>1. Qué es Arduino…</vt:lpstr>
      <vt:lpstr>1. Qué es Arduino…</vt:lpstr>
      <vt:lpstr>1. Qué es Arduino…</vt:lpstr>
      <vt:lpstr>Índice</vt:lpstr>
      <vt:lpstr>2. Familia Arduino …</vt:lpstr>
      <vt:lpstr>2. Familia Arduino …</vt:lpstr>
      <vt:lpstr>2. Familia Arduino …</vt:lpstr>
      <vt:lpstr>2. Familia Arduino …</vt:lpstr>
      <vt:lpstr>2. Familia Arduino …</vt:lpstr>
      <vt:lpstr>2. Familia Arduino …</vt:lpstr>
      <vt:lpstr>Índice</vt:lpstr>
      <vt:lpstr>3. Ejemplos de aplicación</vt:lpstr>
      <vt:lpstr>3. Ejemplos de aplicación</vt:lpstr>
      <vt:lpstr>3. Ejemplos de aplicación</vt:lpstr>
      <vt:lpstr>3. Ejemplos de aplicación</vt:lpstr>
      <vt:lpstr>3. Ejemplos de aplicación</vt:lpstr>
      <vt:lpstr>3. Ejemplos de aplicación</vt:lpstr>
      <vt:lpstr>Índice</vt:lpstr>
      <vt:lpstr>4. Rercursos Hardware</vt:lpstr>
      <vt:lpstr>4. Rercursos Hardware</vt:lpstr>
      <vt:lpstr>4. Rercursos Hardware</vt:lpstr>
      <vt:lpstr>4. Rercursos Hardware</vt:lpstr>
      <vt:lpstr>4. Rercursos Hardware</vt:lpstr>
      <vt:lpstr>4. Rercursos Hardware</vt:lpstr>
      <vt:lpstr>4. Rercursos Hardware</vt:lpstr>
      <vt:lpstr>4. Rercursos Hardware</vt:lpstr>
      <vt:lpstr>4. Rercursos Hardware</vt:lpstr>
      <vt:lpstr>4. Rercursos Hardware</vt:lpstr>
      <vt:lpstr>4. Rercursos Hardware</vt:lpstr>
      <vt:lpstr>Índice</vt:lpstr>
      <vt:lpstr>5. El IDE de Arduino …</vt:lpstr>
      <vt:lpstr>5. El IDE de Arduino …</vt:lpstr>
      <vt:lpstr>5. El IDE de Arduino …</vt:lpstr>
      <vt:lpstr>5. El IDE de Arduino …</vt:lpstr>
      <vt:lpstr>5. El IDE de Arduino …</vt:lpstr>
      <vt:lpstr>Índice</vt:lpstr>
      <vt:lpstr>6. Elementos básicos de programación</vt:lpstr>
      <vt:lpstr>6. Elementos básicos de programación</vt:lpstr>
      <vt:lpstr>6. Elementos básicos de programación</vt:lpstr>
      <vt:lpstr>6. Elementos básicos de programación</vt:lpstr>
      <vt:lpstr>6. Elementos básicos de programación</vt:lpstr>
      <vt:lpstr>6. Elementos básicos de programación</vt:lpstr>
      <vt:lpstr>6. Elementos básicos de programación</vt:lpstr>
      <vt:lpstr>6. Elementos básicos de programación</vt:lpstr>
      <vt:lpstr>6. Elementos básicos de programación</vt:lpstr>
      <vt:lpstr>6. Elementos básicos de programación</vt:lpstr>
      <vt:lpstr>6. Elementos básicos de programación</vt:lpstr>
      <vt:lpstr>6. Elementos básicos de programación</vt:lpstr>
      <vt:lpstr>6. Elementos básicos de programación</vt:lpstr>
      <vt:lpstr>6. Elementos básicos de programación</vt:lpstr>
      <vt:lpstr>6. Elementos básicos de programación</vt:lpstr>
      <vt:lpstr>6. Elementos básicos de programación</vt:lpstr>
      <vt:lpstr>6. Elementos básicos de programación</vt:lpstr>
      <vt:lpstr>6. Elementos básicos de programación</vt:lpstr>
      <vt:lpstr>6. Elementos básicos de programación</vt:lpstr>
      <vt:lpstr>6. Elementos básicos de programación</vt:lpstr>
      <vt:lpstr>6. Elementos básicos de programación</vt:lpstr>
      <vt:lpstr>6. Elementos básicos de programación</vt:lpstr>
      <vt:lpstr>6. Elementos básicos de programación</vt:lpstr>
      <vt:lpstr>6. Elementos básicos de programación</vt:lpstr>
      <vt:lpstr>6. Elementos básicos de programación</vt:lpstr>
      <vt:lpstr>6. Elementos básicos de programación</vt:lpstr>
      <vt:lpstr>6. Elementos básicos de programación</vt:lpstr>
      <vt:lpstr>Índice</vt:lpstr>
      <vt:lpstr>7. Simulador de Arduino</vt:lpstr>
      <vt:lpstr>7. Simulador de Arduino</vt:lpstr>
      <vt:lpstr>Índice</vt:lpstr>
      <vt:lpstr>8. Un primer ejemplo: Caja fuerte codificada</vt:lpstr>
      <vt:lpstr>8. Un primer ejemplo: Caja fuerte codificada</vt:lpstr>
      <vt:lpstr>8. Un primer ejemplo: Caja fuerte codificada</vt:lpstr>
      <vt:lpstr>8. Un primer ejemplo: Caja fuerte codificada</vt:lpstr>
      <vt:lpstr>8. Un primer ejemplo: Caja fuerte codificada</vt:lpstr>
      <vt:lpstr>8. Un primer ejemplo: Caja fuerte codificada</vt:lpstr>
      <vt:lpstr>8. Un primer ejemplo: Caja fuerte codificada</vt:lpstr>
      <vt:lpstr>8. Un primer ejemplo: Caja fuerte codificada</vt:lpstr>
      <vt:lpstr>Índice</vt:lpstr>
      <vt:lpstr>9. Proyectos a desarrollar</vt:lpstr>
      <vt:lpstr>9. Proyectos a desarrollar</vt:lpstr>
      <vt:lpstr>9. Proyectos a desarrollar</vt:lpstr>
      <vt:lpstr>9. Proyectos a desarrollar</vt:lpstr>
      <vt:lpstr>9. Proyectos a desarrollar</vt:lpstr>
      <vt:lpstr>9. Proyectos a desarrollar</vt:lpstr>
      <vt:lpstr>9. Proyectos a desarrollar</vt:lpstr>
      <vt:lpstr>9. Proyectos a desarrollar</vt:lpstr>
      <vt:lpstr>9. Proyectos a desarrollar</vt:lpstr>
      <vt:lpstr>9. Proyectos a desarrollar</vt:lpstr>
      <vt:lpstr>9. Proyectos a desarrollar</vt:lpstr>
      <vt:lpstr>9. Proyectos a desarrollar</vt:lpstr>
      <vt:lpstr>9. Proyectos a desarrollar</vt:lpstr>
      <vt:lpstr>9. Proyectos a desarrollar</vt:lpstr>
      <vt:lpstr>9. Proyectos a desarrollar</vt:lpstr>
      <vt:lpstr>Arquitectura de Computadores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Juan</dc:creator>
  <cp:lastModifiedBy>juan.riosgu@gmail.com</cp:lastModifiedBy>
  <cp:revision>823</cp:revision>
  <cp:lastPrinted>2021-03-12T08:08:59Z</cp:lastPrinted>
  <dcterms:created xsi:type="dcterms:W3CDTF">1601-01-01T00:00:00Z</dcterms:created>
  <dcterms:modified xsi:type="dcterms:W3CDTF">2021-06-03T12:13:33Z</dcterms:modified>
</cp:coreProperties>
</file>